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</p:sldIdLst>
  <p:sldSz cy="13716000" cx="24384000"/>
  <p:notesSz cx="6858000" cy="9144000"/>
  <p:embeddedFontLst>
    <p:embeddedFont>
      <p:font typeface="Noto Sans"/>
      <p:bold r:id="rId287"/>
      <p:boldItalic r:id="rId2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89" roundtripDataSignature="AMtx7mjG5oBR1a+/nNYaI55oF8RGhB7z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E58729-A286-4A0F-9465-196EDE4621EC}">
  <a:tblStyle styleId="{B7E58729-A286-4A0F-9465-196EDE4621E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271" Type="http://schemas.openxmlformats.org/officeDocument/2006/relationships/slide" Target="slides/slide264.xml"/><Relationship Id="rId87" Type="http://schemas.openxmlformats.org/officeDocument/2006/relationships/slide" Target="slides/slide80.xml"/><Relationship Id="rId270" Type="http://schemas.openxmlformats.org/officeDocument/2006/relationships/slide" Target="slides/slide263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269" Type="http://schemas.openxmlformats.org/officeDocument/2006/relationships/slide" Target="slides/slide262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264" Type="http://schemas.openxmlformats.org/officeDocument/2006/relationships/slide" Target="slides/slide257.xml"/><Relationship Id="rId142" Type="http://schemas.openxmlformats.org/officeDocument/2006/relationships/slide" Target="slides/slide135.xml"/><Relationship Id="rId263" Type="http://schemas.openxmlformats.org/officeDocument/2006/relationships/slide" Target="slides/slide256.xml"/><Relationship Id="rId141" Type="http://schemas.openxmlformats.org/officeDocument/2006/relationships/slide" Target="slides/slide134.xml"/><Relationship Id="rId262" Type="http://schemas.openxmlformats.org/officeDocument/2006/relationships/slide" Target="slides/slide255.xml"/><Relationship Id="rId140" Type="http://schemas.openxmlformats.org/officeDocument/2006/relationships/slide" Target="slides/slide133.xml"/><Relationship Id="rId261" Type="http://schemas.openxmlformats.org/officeDocument/2006/relationships/slide" Target="slides/slide25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268" Type="http://schemas.openxmlformats.org/officeDocument/2006/relationships/slide" Target="slides/slide261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267" Type="http://schemas.openxmlformats.org/officeDocument/2006/relationships/slide" Target="slides/slide260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266" Type="http://schemas.openxmlformats.org/officeDocument/2006/relationships/slide" Target="slides/slide259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265" Type="http://schemas.openxmlformats.org/officeDocument/2006/relationships/slide" Target="slides/slide258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260" Type="http://schemas.openxmlformats.org/officeDocument/2006/relationships/slide" Target="slides/slide253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259" Type="http://schemas.openxmlformats.org/officeDocument/2006/relationships/slide" Target="slides/slide252.xml"/><Relationship Id="rId137" Type="http://schemas.openxmlformats.org/officeDocument/2006/relationships/slide" Target="slides/slide130.xml"/><Relationship Id="rId258" Type="http://schemas.openxmlformats.org/officeDocument/2006/relationships/slide" Target="slides/slide251.xml"/><Relationship Id="rId132" Type="http://schemas.openxmlformats.org/officeDocument/2006/relationships/slide" Target="slides/slide125.xml"/><Relationship Id="rId253" Type="http://schemas.openxmlformats.org/officeDocument/2006/relationships/slide" Target="slides/slide246.xml"/><Relationship Id="rId131" Type="http://schemas.openxmlformats.org/officeDocument/2006/relationships/slide" Target="slides/slide124.xml"/><Relationship Id="rId252" Type="http://schemas.openxmlformats.org/officeDocument/2006/relationships/slide" Target="slides/slide245.xml"/><Relationship Id="rId130" Type="http://schemas.openxmlformats.org/officeDocument/2006/relationships/slide" Target="slides/slide123.xml"/><Relationship Id="rId251" Type="http://schemas.openxmlformats.org/officeDocument/2006/relationships/slide" Target="slides/slide244.xml"/><Relationship Id="rId250" Type="http://schemas.openxmlformats.org/officeDocument/2006/relationships/slide" Target="slides/slide243.xml"/><Relationship Id="rId136" Type="http://schemas.openxmlformats.org/officeDocument/2006/relationships/slide" Target="slides/slide129.xml"/><Relationship Id="rId257" Type="http://schemas.openxmlformats.org/officeDocument/2006/relationships/slide" Target="slides/slide250.xml"/><Relationship Id="rId135" Type="http://schemas.openxmlformats.org/officeDocument/2006/relationships/slide" Target="slides/slide128.xml"/><Relationship Id="rId256" Type="http://schemas.openxmlformats.org/officeDocument/2006/relationships/slide" Target="slides/slide249.xml"/><Relationship Id="rId134" Type="http://schemas.openxmlformats.org/officeDocument/2006/relationships/slide" Target="slides/slide127.xml"/><Relationship Id="rId255" Type="http://schemas.openxmlformats.org/officeDocument/2006/relationships/slide" Target="slides/slide248.xml"/><Relationship Id="rId133" Type="http://schemas.openxmlformats.org/officeDocument/2006/relationships/slide" Target="slides/slide126.xml"/><Relationship Id="rId254" Type="http://schemas.openxmlformats.org/officeDocument/2006/relationships/slide" Target="slides/slide247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286" Type="http://schemas.openxmlformats.org/officeDocument/2006/relationships/slide" Target="slides/slide279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285" Type="http://schemas.openxmlformats.org/officeDocument/2006/relationships/slide" Target="slides/slide278.xml"/><Relationship Id="rId163" Type="http://schemas.openxmlformats.org/officeDocument/2006/relationships/slide" Target="slides/slide156.xml"/><Relationship Id="rId284" Type="http://schemas.openxmlformats.org/officeDocument/2006/relationships/slide" Target="slides/slide277.xml"/><Relationship Id="rId162" Type="http://schemas.openxmlformats.org/officeDocument/2006/relationships/slide" Target="slides/slide155.xml"/><Relationship Id="rId283" Type="http://schemas.openxmlformats.org/officeDocument/2006/relationships/slide" Target="slides/slide276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289" Type="http://customschemas.google.com/relationships/presentationmetadata" Target="metadata"/><Relationship Id="rId167" Type="http://schemas.openxmlformats.org/officeDocument/2006/relationships/slide" Target="slides/slide160.xml"/><Relationship Id="rId288" Type="http://schemas.openxmlformats.org/officeDocument/2006/relationships/font" Target="fonts/NotoSans-boldItalic.fntdata"/><Relationship Id="rId166" Type="http://schemas.openxmlformats.org/officeDocument/2006/relationships/slide" Target="slides/slide159.xml"/><Relationship Id="rId287" Type="http://schemas.openxmlformats.org/officeDocument/2006/relationships/font" Target="fonts/NotoSans-bold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282" Type="http://schemas.openxmlformats.org/officeDocument/2006/relationships/slide" Target="slides/slide275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281" Type="http://schemas.openxmlformats.org/officeDocument/2006/relationships/slide" Target="slides/slide274.xml"/><Relationship Id="rId57" Type="http://schemas.openxmlformats.org/officeDocument/2006/relationships/slide" Target="slides/slide50.xml"/><Relationship Id="rId280" Type="http://schemas.openxmlformats.org/officeDocument/2006/relationships/slide" Target="slides/slide273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275" Type="http://schemas.openxmlformats.org/officeDocument/2006/relationships/slide" Target="slides/slide268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274" Type="http://schemas.openxmlformats.org/officeDocument/2006/relationships/slide" Target="slides/slide267.xml"/><Relationship Id="rId152" Type="http://schemas.openxmlformats.org/officeDocument/2006/relationships/slide" Target="slides/slide145.xml"/><Relationship Id="rId273" Type="http://schemas.openxmlformats.org/officeDocument/2006/relationships/slide" Target="slides/slide266.xml"/><Relationship Id="rId151" Type="http://schemas.openxmlformats.org/officeDocument/2006/relationships/slide" Target="slides/slide144.xml"/><Relationship Id="rId272" Type="http://schemas.openxmlformats.org/officeDocument/2006/relationships/slide" Target="slides/slide265.xml"/><Relationship Id="rId158" Type="http://schemas.openxmlformats.org/officeDocument/2006/relationships/slide" Target="slides/slide151.xml"/><Relationship Id="rId279" Type="http://schemas.openxmlformats.org/officeDocument/2006/relationships/slide" Target="slides/slide272.xml"/><Relationship Id="rId157" Type="http://schemas.openxmlformats.org/officeDocument/2006/relationships/slide" Target="slides/slide150.xml"/><Relationship Id="rId278" Type="http://schemas.openxmlformats.org/officeDocument/2006/relationships/slide" Target="slides/slide271.xml"/><Relationship Id="rId156" Type="http://schemas.openxmlformats.org/officeDocument/2006/relationships/slide" Target="slides/slide149.xml"/><Relationship Id="rId277" Type="http://schemas.openxmlformats.org/officeDocument/2006/relationships/slide" Target="slides/slide270.xml"/><Relationship Id="rId155" Type="http://schemas.openxmlformats.org/officeDocument/2006/relationships/slide" Target="slides/slide148.xml"/><Relationship Id="rId276" Type="http://schemas.openxmlformats.org/officeDocument/2006/relationships/slide" Target="slides/slide269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slide" Target="slides/slide242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887eb0210e_0_1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g3887eb0210e_0_1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887eb0210e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3887eb0210e_0_15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887eb0210e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3887eb0210e_0_16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887eb0210e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3887eb0210e_0_16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887eb0210e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g3887eb0210e_0_16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887eb0210e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g3887eb0210e_0_1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887eb0210e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3887eb0210e_0_16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887eb0210e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3887eb0210e_0_1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3887eb0210e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g3887eb0210e_0_1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887eb0210e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3887eb0210e_0_16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3887eb0210e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3887eb0210e_0_1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3887eb0210e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3887eb0210e_0_1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3887eb0210e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g3887eb0210e_0_17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887eb0210e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3887eb0210e_0_17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887eb0210e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g3887eb0210e_0_17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3887eb0210e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3887eb0210e_0_17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3887eb0210e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g3887eb0210e_0_17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887eb0210e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g3887eb0210e_0_18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887eb0210e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g3887eb0210e_0_1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887eb0210e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g3887eb0210e_0_18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887eb0210e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g3887eb0210e_0_18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887eb0210e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g3887eb0210e_0_18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3887eb0210e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g3887eb0210e_0_1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3887eb0210e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g3887eb0210e_0_18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3887eb0210e_0_1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g3887eb0210e_0_19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3887eb0210e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3887eb0210e_0_19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887eb0210e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g3887eb0210e_0_19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3887eb0210e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3887eb0210e_0_19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887eb0210e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g3887eb0210e_0_19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887eb0210e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g3887eb0210e_0_19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3887eb0210e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g3887eb0210e_0_19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887eb0210e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g3887eb0210e_0_1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887eb0210e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g3887eb0210e_0_20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887eb0210e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3887eb0210e_0_20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3887eb0210e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3887eb0210e_0_20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887eb0210e_0_2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g3887eb0210e_0_20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887eb0210e_0_2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g3887eb0210e_0_20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3887eb0210e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g3887eb0210e_0_2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3887eb0210e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g3887eb0210e_0_2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3887eb0210e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g3887eb0210e_0_2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3887eb0210e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g3887eb0210e_0_2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3887eb0210e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g3887eb0210e_0_2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887eb0210e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g3887eb0210e_0_2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3887eb0210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g3887eb0210e_0_2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3887eb0210e_0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g3887eb0210e_0_2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887eb0210e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g3887eb0210e_0_2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3887eb0210e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g3887eb0210e_0_2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3887eb0210e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g3887eb0210e_0_2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g3887eb0210e_0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g3887eb0210e_0_2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3887eb0210e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g3887eb0210e_0_2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3887eb0210e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g3887eb0210e_0_2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3887eb0210e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g3887eb0210e_0_2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887eb0210e_0_2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g3887eb0210e_0_2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3887eb0210e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g3887eb0210e_0_2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3887eb0210e_0_2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g3887eb0210e_0_2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887eb0210e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g3887eb0210e_0_2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887eb0210e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g3887eb0210e_0_2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3887eb0210e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g3887eb0210e_0_2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3887eb0210e_0_2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g3887eb0210e_0_2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887eb0210e_0_2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g3887eb0210e_0_2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887eb0210e_0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g3887eb0210e_0_2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3887eb0210e_0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g3887eb0210e_0_2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887eb0210e_0_2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3887eb0210e_0_25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3887eb0210e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g3887eb0210e_0_2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887eb0210e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g3887eb0210e_0_2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g3887eb0210e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g3887eb0210e_0_2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3887eb0210e_0_2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g3887eb0210e_0_2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3887eb0210e_0_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g3887eb0210e_0_2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g3887eb0210e_0_2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g3887eb0210e_0_2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887eb0210e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g3887eb0210e_0_26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887eb0210e_0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g3887eb0210e_0_2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887eb0210e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g3887eb0210e_0_26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3887eb0210e_0_2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g3887eb0210e_0_2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3887eb0210e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g3887eb0210e_0_2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3887eb0210e_0_2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g3887eb0210e_0_2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3887eb0210e_0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g3887eb0210e_0_26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3887eb0210e_0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g3887eb0210e_0_2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3887eb0210e_0_2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3" name="Google Shape;2753;g3887eb0210e_0_2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g3887eb0210e_0_2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g3887eb0210e_0_2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3887eb0210e_0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g3887eb0210e_0_27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g3887eb0210e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g3887eb0210e_0_2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3887eb0210e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g3887eb0210e_0_2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3887eb0210e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g3887eb0210e_0_2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3887eb0210e_0_2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g3887eb0210e_0_28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3887eb0210e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g3887eb0210e_0_28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g3887eb0210e_0_2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g3887eb0210e_0_28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g3887eb0210e_0_2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g3887eb0210e_0_2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3887eb0210e_0_2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g3887eb0210e_0_28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3887eb0210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g3887eb0210e_0_2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3887eb0210e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g3887eb0210e_0_29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3887eb0210e_0_2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g3887eb0210e_0_2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3887eb0210e_0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g3887eb0210e_0_29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3887eb0210e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g3887eb0210e_0_29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3887eb0210e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g3887eb0210e_0_29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3887eb0210e_0_2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g3887eb0210e_0_29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g3887eb0210e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g3887eb0210e_0_2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3887eb0210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g3887eb0210e_0_30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g3887eb0210e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g3887eb0210e_0_30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3887eb0210e_0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g3887eb0210e_0_30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3887eb0210e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g3887eb0210e_0_3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3887eb0210e_0_3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g3887eb0210e_0_30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3887eb0210e_0_3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g3887eb0210e_0_3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3887eb0210e_0_3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g3887eb0210e_0_3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3887eb0210e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g3887eb0210e_0_3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3887eb0210e_0_3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g3887eb0210e_0_3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3887eb0210e_0_3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g3887eb0210e_0_3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g3887eb0210e_0_3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g3887eb0210e_0_3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g3887eb0210e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g3887eb0210e_0_3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3887eb0210e_0_3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g3887eb0210e_0_3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3887eb0210e_0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g3887eb0210e_0_3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3887eb0210e_0_3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g3887eb0210e_0_3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3887eb0210e_0_3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g3887eb0210e_0_3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3887eb0210e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g3887eb0210e_0_3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g3887eb0210e_0_3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g3887eb0210e_0_3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3887eb0210e_0_3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g3887eb0210e_0_3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3887eb0210e_0_3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g3887eb0210e_0_3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g3887eb0210e_0_3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g3887eb0210e_0_3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3887eb0210e_0_3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g3887eb0210e_0_3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g3887eb0210e_0_3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g3887eb0210e_0_3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g3887eb0210e_0_3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g3887eb0210e_0_3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3887eb0210e_0_3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g3887eb0210e_0_3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3887eb0210e_0_3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g3887eb0210e_0_3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3887eb0210e_0_3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g3887eb0210e_0_3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3887eb0210e_0_3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g3887eb0210e_0_3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3887eb0210e_0_3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g3887eb0210e_0_3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3887eb0210e_0_3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g3887eb0210e_0_3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3887eb0210e_0_3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g3887eb0210e_0_3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g3887eb0210e_0_3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g3887eb0210e_0_3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g3887eb0210e_0_3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g3887eb0210e_0_3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3887eb0210e_0_3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g3887eb0210e_0_3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g3887eb0210e_0_3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g3887eb0210e_0_3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3887eb0210e_0_3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0" name="Google Shape;3550;g3887eb0210e_0_3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3887eb0210e_0_3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4" name="Google Shape;3564;g3887eb0210e_0_3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3887eb0210e_0_3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g3887eb0210e_0_3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3887eb0210e_0_3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g3887eb0210e_0_3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3887eb0210e_0_3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g3887eb0210e_0_3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g3887eb0210e_0_3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g3887eb0210e_0_3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3887eb0210e_0_3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0" name="Google Shape;3630;g3887eb0210e_0_3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1" name="Google Shape;3641;g3887eb0210e_0_3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g3887eb0210e_0_3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3887eb0210e_0_3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g3887eb0210e_0_3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3887eb0210e_0_3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g3887eb0210e_0_3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3887eb0210e_0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g3887eb0210e_0_3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g3887eb0210e_0_3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g3887eb0210e_0_36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3887eb0210e_0_3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g3887eb0210e_0_3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g3887eb0210e_0_3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g3887eb0210e_0_3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3887eb0210e_0_3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g3887eb0210e_0_3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3887eb0210e_0_3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g3887eb0210e_0_36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g3887eb0210e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g3887eb0210e_0_3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3887eb0210e_0_3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g3887eb0210e_0_37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g3887eb0210e_0_3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g3887eb0210e_0_3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8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g3887eb0210e_0_3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g3887eb0210e_0_38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g3887eb0210e_0_3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g3887eb0210e_0_38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3887eb0210e_0_3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g3887eb0210e_0_38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3887eb0210e_0_3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g3887eb0210e_0_3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g3887eb0210e_0_3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g3887eb0210e_0_38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g3887eb0210e_0_3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g3887eb0210e_0_3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3887eb0210e_0_3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g3887eb0210e_0_3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3887eb0210e_0_3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g3887eb0210e_0_3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3887eb0210e_0_3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g3887eb0210e_0_39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3887eb0210e_0_3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8" name="Google Shape;3958;g3887eb0210e_0_39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g3887eb0210e_0_3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1" name="Google Shape;3971;g3887eb0210e_0_39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g3887eb0210e_0_3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g3887eb0210e_0_39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887eb0210e_0_4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g3887eb0210e_0_40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g3887eb0210e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g3887eb0210e_0_40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3887eb0210e_0_4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g3887eb0210e_0_4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3887eb0210e_0_4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7" name="Google Shape;4037;g3887eb0210e_0_40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3887eb0210e_0_4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g3887eb0210e_0_40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38886bb6b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4" name="Google Shape;4064;g38886bb6b8d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g38886bb6b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새벽 5시부터 유출량과 대여량이 급증 -&gt; 출근 시간대로 추정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이후 다소 감소하신 하나, 오후 시간대에도 일정 수준의 대여량이 유지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오후 16시부터 반납량이 급증 -&gt; 퇴근 시간대 자전거 귀환으로 해석 가능</a:t>
            </a:r>
            <a:endParaRPr/>
          </a:p>
        </p:txBody>
      </p:sp>
      <p:sp>
        <p:nvSpPr>
          <p:cNvPr id="4078" name="Google Shape;4078;g38886bb6b8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38886bb6b8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바로 뒤에 결론 나오니까 해당 내용 바로 앞 슬라이드 노트에 적어두고 ‘슬라이드 건너뛰기' 처리 해두었습니다.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확인하시고 삭제하셔도 돼요!</a:t>
            </a:r>
            <a:endParaRPr/>
          </a:p>
        </p:txBody>
      </p:sp>
      <p:sp>
        <p:nvSpPr>
          <p:cNvPr id="4092" name="Google Shape;4092;g38886bb6b8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38886bb6b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6시부터 대여건수 및 반납건수가 모두 급증 -&gt; 역세권 통근 수요 반영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반납건수가 다소 우세하며, 9시부터 잔여 자전거 수가 증가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점심시간에는 대여량 감소, 이후 오후 16시부터 대여량 급증, 잔여 자전거 수 급감 -&gt; 퇴근 수요 반영</a:t>
            </a:r>
            <a:endParaRPr/>
          </a:p>
        </p:txBody>
      </p:sp>
      <p:sp>
        <p:nvSpPr>
          <p:cNvPr id="4107" name="Google Shape;4107;g38886bb6b8d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38886bb6b8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바로 뒤에 결론 나오니까 해당 내용 바로 앞 슬라이드 노트에 적어두고 ‘슬라이드 건너뛰기' 처리 해두었습니다.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확인하시고 삭제하셔도 돼요!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g38886bb6b8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38886bb6b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7시부터 반납건수만 급증 -&gt; 회사 출근 시 반납 수요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8시부터 잔여 자전거 수 증가 -&gt; 자전거 공급 포화 상태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점심시간에는 대여건수와 반납건수가 유사하게 발생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오후 17시부터 대여량만 급등, 반면 잔여 자전거 수는 급격히 감소 -&gt; 퇴근과 외부 이동 수요 집중</a:t>
            </a:r>
            <a:endParaRPr/>
          </a:p>
        </p:txBody>
      </p:sp>
      <p:sp>
        <p:nvSpPr>
          <p:cNvPr id="4136" name="Google Shape;4136;g38886bb6b8d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38886bb6b8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바로 뒤에 결론 나오니까 해당 내용 바로 앞 슬라이드 노트에 적어두고 ‘슬라이드 건너뛰기' 처리 해두었습니다.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확인하시고 삭제하셔도 돼요!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0" name="Google Shape;4150;g38886bb6b8d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38886bb6b8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모든 지역에서 오후 퇴근 시간에 총 이용량이 가장 많이 나타남</a:t>
            </a:r>
            <a:endParaRPr/>
          </a:p>
        </p:txBody>
      </p:sp>
      <p:sp>
        <p:nvSpPr>
          <p:cNvPr id="4165" name="Google Shape;4165;g38886bb6b8d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38886bb6b8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출퇴근 시간대의 이용량 쏠림: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대여 또는 반납 중 한쪽으로 이용량이 극심하게 쏠리는 현상 발생.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이는 잔여 자전거 수의 격차를 심화시켜, 특정 시간대(피크 시간)에 자전거 부족 또는 과잉이라는 수요 불균형을 야기함.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/>
              <a:t>중구 내/외 이동의 한계: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오전 11시 ~ 오후 3시 사이에는 중구 내 대여소 간 이동이 다른 지역구와의 유출/유입량을 일시적으로 역전시키기도 하지만,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대다수의 시간에는 다른 지역구로의 유출/유입 이동량이 훨씬 지배적으로 나타남.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8" name="Google Shape;4188;g38886bb6b8d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38886bb6b8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중구 전반에 걸쳐 출퇴근 시간대의 따릉이 수요 불균형이 구조적으로 반복되고 있는 것으로 분석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이는 따릉이 재배치 및 운영 전략 수립 시 최우선적으로 고려해야 할 핵심 문제</a:t>
            </a:r>
            <a:endParaRPr/>
          </a:p>
        </p:txBody>
      </p:sp>
      <p:sp>
        <p:nvSpPr>
          <p:cNvPr id="4201" name="Google Shape;4201;g38886bb6b8d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38886bb6b8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3" name="Google Shape;4213;g38886bb6b8d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3887eb0210e_0_4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g3887eb0210e_0_4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3887eb0210e_0_4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g3887eb0210e_0_4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887eb0210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887eb0210e_0_1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887eb0210e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3887eb0210e_0_1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887eb0210e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887eb0210e_0_1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887eb0210e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3887eb0210e_0_1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887eb0210e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3887eb0210e_0_1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887eb0210e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3887eb0210e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887eb0210e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3887eb0210e_0_1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887eb0210e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3887eb0210e_0_1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887eb0210e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3887eb0210e_0_1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887eb0210e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887eb0210e_0_1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887eb0210e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3887eb0210e_0_1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887eb0210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g3887eb0210e_0_1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887eb0210e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887eb0210e_0_1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887eb0210e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3887eb0210e_0_1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887eb0210e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3887eb0210e_0_1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3887eb0210e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3887eb0210e_0_1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887eb0210e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3887eb0210e_0_1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887eb0210e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3887eb0210e_0_1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887eb0210e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g3887eb0210e_0_1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3887eb0210e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3887eb0210e_0_1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887eb0210e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g3887eb0210e_0_1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887eb0210e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3887eb0210e_0_1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887eb0210e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3887eb0210e_0_1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887eb0210e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3887eb0210e_0_1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3887eb0210e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3887eb0210e_0_1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887eb0210e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3887eb0210e_0_1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887eb0210e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3887eb0210e_0_1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887eb0210e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3887eb0210e_0_1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887eb0210e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3887eb0210e_0_1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3887eb0210e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3887eb0210e_0_1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887eb0210e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g3887eb0210e_0_1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887eb0210e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3887eb0210e_0_1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887eb0210e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g3887eb0210e_0_1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887eb0210e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g3887eb0210e_0_1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887eb0210e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g3887eb0210e_0_1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3887eb0210e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g3887eb0210e_0_1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887eb0210e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g3887eb0210e_0_1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87eb0210e_0_21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887eb0210e_0_21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887eb0210e_0_21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87eb0210e_0_212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887eb0210e_0_21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887eb0210e_0_21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887eb0210e_0_21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887eb0210e_0_21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87eb0210e_0_2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887eb0210e_0_21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887eb0210e_0_21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887eb0210e_0_21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887eb0210e_0_21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87eb0210e_0_213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887eb0210e_0_213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887eb0210e_0_21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887eb0210e_0_21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887eb0210e_0_21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87eb0210e_0_2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887eb0210e_0_214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887eb0210e_0_214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887eb0210e_0_21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887eb0210e_0_21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887eb0210e_0_21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87eb0210e_0_21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887eb0210e_0_215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887eb0210e_0_215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887eb0210e_0_215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887eb0210e_0_215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887eb0210e_0_21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887eb0210e_0_21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887eb0210e_0_21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87eb0210e_0_21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887eb0210e_0_21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887eb0210e_0_21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887eb0210e_0_21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87eb0210e_0_2164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887eb0210e_0_2164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887eb0210e_0_2164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887eb0210e_0_21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887eb0210e_0_21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887eb0210e_0_21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87eb0210e_0_217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887eb0210e_0_217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887eb0210e_0_217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887eb0210e_0_21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887eb0210e_0_21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887eb0210e_0_21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87eb0210e_0_21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887eb0210e_0_2178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887eb0210e_0_217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887eb0210e_0_21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887eb0210e_0_217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87eb0210e_0_218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887eb0210e_0_218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887eb0210e_0_218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887eb0210e_0_218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887eb0210e_0_218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87eb0210e_0_2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3887eb0210e_0_21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887eb0210e_0_21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887eb0210e_0_21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887eb0210e_0_21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10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1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8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9" Type="http://schemas.openxmlformats.org/officeDocument/2006/relationships/image" Target="../media/image293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91.png"/><Relationship Id="rId8" Type="http://schemas.openxmlformats.org/officeDocument/2006/relationships/image" Target="../media/image33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9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9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26.png"/><Relationship Id="rId7" Type="http://schemas.openxmlformats.org/officeDocument/2006/relationships/image" Target="../media/image9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4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0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0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390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03.png"/><Relationship Id="rId8" Type="http://schemas.openxmlformats.org/officeDocument/2006/relationships/image" Target="../media/image30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32.png"/></Relationships>
</file>

<file path=ppt/slides/_rels/slide1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3.png"/><Relationship Id="rId10" Type="http://schemas.openxmlformats.org/officeDocument/2006/relationships/image" Target="../media/image130.png"/><Relationship Id="rId13" Type="http://schemas.openxmlformats.org/officeDocument/2006/relationships/image" Target="../media/image317.png"/><Relationship Id="rId12" Type="http://schemas.openxmlformats.org/officeDocument/2006/relationships/image" Target="../media/image3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05.png"/><Relationship Id="rId4" Type="http://schemas.openxmlformats.org/officeDocument/2006/relationships/image" Target="../media/image116.png"/><Relationship Id="rId9" Type="http://schemas.openxmlformats.org/officeDocument/2006/relationships/image" Target="../media/image137.png"/><Relationship Id="rId15" Type="http://schemas.openxmlformats.org/officeDocument/2006/relationships/image" Target="../media/image150.png"/><Relationship Id="rId14" Type="http://schemas.openxmlformats.org/officeDocument/2006/relationships/image" Target="../media/image111.png"/><Relationship Id="rId17" Type="http://schemas.openxmlformats.org/officeDocument/2006/relationships/image" Target="../media/image112.png"/><Relationship Id="rId16" Type="http://schemas.openxmlformats.org/officeDocument/2006/relationships/image" Target="../media/image328.png"/><Relationship Id="rId5" Type="http://schemas.openxmlformats.org/officeDocument/2006/relationships/image" Target="../media/image304.png"/><Relationship Id="rId6" Type="http://schemas.openxmlformats.org/officeDocument/2006/relationships/image" Target="../media/image192.png"/><Relationship Id="rId7" Type="http://schemas.openxmlformats.org/officeDocument/2006/relationships/image" Target="../media/image113.png"/><Relationship Id="rId8" Type="http://schemas.openxmlformats.org/officeDocument/2006/relationships/image" Target="../media/image1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7.png"/><Relationship Id="rId4" Type="http://schemas.openxmlformats.org/officeDocument/2006/relationships/image" Target="../media/image25.png"/><Relationship Id="rId5" Type="http://schemas.openxmlformats.org/officeDocument/2006/relationships/image" Target="../media/image75.png"/><Relationship Id="rId6" Type="http://schemas.openxmlformats.org/officeDocument/2006/relationships/image" Target="../media/image26.png"/><Relationship Id="rId7" Type="http://schemas.openxmlformats.org/officeDocument/2006/relationships/image" Target="../media/image7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1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2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4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6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3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80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62.png"/></Relationships>
</file>

<file path=ppt/slides/_rels/slide1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4.png"/><Relationship Id="rId10" Type="http://schemas.openxmlformats.org/officeDocument/2006/relationships/image" Target="../media/image334.png"/><Relationship Id="rId13" Type="http://schemas.openxmlformats.org/officeDocument/2006/relationships/image" Target="../media/image340.png"/><Relationship Id="rId12" Type="http://schemas.openxmlformats.org/officeDocument/2006/relationships/image" Target="../media/image3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9" Type="http://schemas.openxmlformats.org/officeDocument/2006/relationships/image" Target="../media/image335.png"/><Relationship Id="rId15" Type="http://schemas.openxmlformats.org/officeDocument/2006/relationships/image" Target="../media/image337.png"/><Relationship Id="rId14" Type="http://schemas.openxmlformats.org/officeDocument/2006/relationships/image" Target="../media/image341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31.png"/><Relationship Id="rId8" Type="http://schemas.openxmlformats.org/officeDocument/2006/relationships/image" Target="../media/image330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5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4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34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4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4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7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87.png"/><Relationship Id="rId6" Type="http://schemas.openxmlformats.org/officeDocument/2006/relationships/image" Target="../media/image26.png"/><Relationship Id="rId7" Type="http://schemas.openxmlformats.org/officeDocument/2006/relationships/image" Target="../media/image8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65.png"/></Relationships>
</file>

<file path=ppt/slides/_rels/slide1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1.png"/><Relationship Id="rId10" Type="http://schemas.openxmlformats.org/officeDocument/2006/relationships/image" Target="../media/image394.png"/><Relationship Id="rId13" Type="http://schemas.openxmlformats.org/officeDocument/2006/relationships/image" Target="../media/image368.png"/><Relationship Id="rId12" Type="http://schemas.openxmlformats.org/officeDocument/2006/relationships/image" Target="../media/image3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369.png"/><Relationship Id="rId14" Type="http://schemas.openxmlformats.org/officeDocument/2006/relationships/image" Target="../media/image371.png"/><Relationship Id="rId5" Type="http://schemas.openxmlformats.org/officeDocument/2006/relationships/image" Target="../media/image374.png"/><Relationship Id="rId6" Type="http://schemas.openxmlformats.org/officeDocument/2006/relationships/image" Target="../media/image26.png"/><Relationship Id="rId7" Type="http://schemas.openxmlformats.org/officeDocument/2006/relationships/image" Target="../media/image387.png"/><Relationship Id="rId8" Type="http://schemas.openxmlformats.org/officeDocument/2006/relationships/image" Target="../media/image373.png"/></Relationships>
</file>

<file path=ppt/slides/_rels/slide1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9" Type="http://schemas.openxmlformats.org/officeDocument/2006/relationships/image" Target="../media/image375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79.png"/><Relationship Id="rId8" Type="http://schemas.openxmlformats.org/officeDocument/2006/relationships/image" Target="../media/image37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8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93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8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8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39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9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93.png"/><Relationship Id="rId6" Type="http://schemas.openxmlformats.org/officeDocument/2006/relationships/image" Target="../media/image26.png"/><Relationship Id="rId7" Type="http://schemas.openxmlformats.org/officeDocument/2006/relationships/image" Target="../media/image100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2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404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02.png"/><Relationship Id="rId8" Type="http://schemas.openxmlformats.org/officeDocument/2006/relationships/image" Target="../media/image39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404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398.png"/><Relationship Id="rId8" Type="http://schemas.openxmlformats.org/officeDocument/2006/relationships/image" Target="../media/image40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5.png"/><Relationship Id="rId6" Type="http://schemas.openxmlformats.org/officeDocument/2006/relationships/image" Target="../media/image26.png"/><Relationship Id="rId7" Type="http://schemas.openxmlformats.org/officeDocument/2006/relationships/image" Target="../media/image399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01.png"/><Relationship Id="rId8" Type="http://schemas.openxmlformats.org/officeDocument/2006/relationships/image" Target="../media/image40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06.png"/><Relationship Id="rId8" Type="http://schemas.openxmlformats.org/officeDocument/2006/relationships/image" Target="../media/image41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32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2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86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408.png"/><Relationship Id="rId6" Type="http://schemas.openxmlformats.org/officeDocument/2006/relationships/image" Target="../media/image26.png"/><Relationship Id="rId7" Type="http://schemas.openxmlformats.org/officeDocument/2006/relationships/image" Target="../media/image40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1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0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1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83.png"/><Relationship Id="rId4" Type="http://schemas.openxmlformats.org/officeDocument/2006/relationships/image" Target="../media/image116.png"/><Relationship Id="rId9" Type="http://schemas.openxmlformats.org/officeDocument/2006/relationships/image" Target="../media/image421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37.png"/><Relationship Id="rId8" Type="http://schemas.openxmlformats.org/officeDocument/2006/relationships/image" Target="../media/image41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17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419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28.png"/><Relationship Id="rId8" Type="http://schemas.openxmlformats.org/officeDocument/2006/relationships/image" Target="../media/image41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2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491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23.png"/><Relationship Id="rId8" Type="http://schemas.openxmlformats.org/officeDocument/2006/relationships/image" Target="../media/image4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8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26.png"/><Relationship Id="rId7" Type="http://schemas.openxmlformats.org/officeDocument/2006/relationships/image" Target="../media/image8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2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444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24.png"/><Relationship Id="rId8" Type="http://schemas.openxmlformats.org/officeDocument/2006/relationships/image" Target="../media/image42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3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534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514.png"/><Relationship Id="rId8" Type="http://schemas.openxmlformats.org/officeDocument/2006/relationships/image" Target="../media/image573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3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9" Type="http://schemas.openxmlformats.org/officeDocument/2006/relationships/image" Target="../media/image433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89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1.png"/><Relationship Id="rId10" Type="http://schemas.openxmlformats.org/officeDocument/2006/relationships/image" Target="../media/image4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490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439.png"/><Relationship Id="rId8" Type="http://schemas.openxmlformats.org/officeDocument/2006/relationships/image" Target="../media/image45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438.png"/><Relationship Id="rId6" Type="http://schemas.openxmlformats.org/officeDocument/2006/relationships/image" Target="../media/image26.png"/><Relationship Id="rId7" Type="http://schemas.openxmlformats.org/officeDocument/2006/relationships/image" Target="../media/image440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45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4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462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442.png"/><Relationship Id="rId6" Type="http://schemas.openxmlformats.org/officeDocument/2006/relationships/image" Target="../media/image26.png"/><Relationship Id="rId7" Type="http://schemas.openxmlformats.org/officeDocument/2006/relationships/image" Target="../media/image451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90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50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305.png"/><Relationship Id="rId4" Type="http://schemas.openxmlformats.org/officeDocument/2006/relationships/image" Target="../media/image116.png"/><Relationship Id="rId5" Type="http://schemas.openxmlformats.org/officeDocument/2006/relationships/image" Target="../media/image455.png"/><Relationship Id="rId6" Type="http://schemas.openxmlformats.org/officeDocument/2006/relationships/image" Target="../media/image26.png"/><Relationship Id="rId7" Type="http://schemas.openxmlformats.org/officeDocument/2006/relationships/image" Target="../media/image453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5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73.png"/><Relationship Id="rId8" Type="http://schemas.openxmlformats.org/officeDocument/2006/relationships/image" Target="../media/image454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459.png"/><Relationship Id="rId4" Type="http://schemas.openxmlformats.org/officeDocument/2006/relationships/image" Target="../media/image12.png"/><Relationship Id="rId9" Type="http://schemas.openxmlformats.org/officeDocument/2006/relationships/image" Target="../media/image485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466.png"/><Relationship Id="rId8" Type="http://schemas.openxmlformats.org/officeDocument/2006/relationships/image" Target="../media/image18.png"/></Relationships>
</file>

<file path=ppt/slides/_rels/slide1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4.png"/><Relationship Id="rId10" Type="http://schemas.openxmlformats.org/officeDocument/2006/relationships/image" Target="../media/image122.png"/><Relationship Id="rId13" Type="http://schemas.openxmlformats.org/officeDocument/2006/relationships/image" Target="../media/image129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9" Type="http://schemas.openxmlformats.org/officeDocument/2006/relationships/image" Target="../media/image113.png"/><Relationship Id="rId15" Type="http://schemas.openxmlformats.org/officeDocument/2006/relationships/image" Target="../media/image480.png"/><Relationship Id="rId14" Type="http://schemas.openxmlformats.org/officeDocument/2006/relationships/image" Target="../media/image475.png"/><Relationship Id="rId5" Type="http://schemas.openxmlformats.org/officeDocument/2006/relationships/image" Target="../media/image465.png"/><Relationship Id="rId6" Type="http://schemas.openxmlformats.org/officeDocument/2006/relationships/image" Target="../media/image26.png"/><Relationship Id="rId7" Type="http://schemas.openxmlformats.org/officeDocument/2006/relationships/image" Target="../media/image130.png"/><Relationship Id="rId8" Type="http://schemas.openxmlformats.org/officeDocument/2006/relationships/image" Target="../media/image464.png"/></Relationships>
</file>

<file path=ppt/slides/_rels/slide19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2.png"/><Relationship Id="rId10" Type="http://schemas.openxmlformats.org/officeDocument/2006/relationships/image" Target="../media/image525.png"/><Relationship Id="rId13" Type="http://schemas.openxmlformats.org/officeDocument/2006/relationships/image" Target="../media/image484.png"/><Relationship Id="rId12" Type="http://schemas.openxmlformats.org/officeDocument/2006/relationships/image" Target="../media/image1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486.png"/><Relationship Id="rId15" Type="http://schemas.openxmlformats.org/officeDocument/2006/relationships/image" Target="../media/image475.png"/><Relationship Id="rId14" Type="http://schemas.openxmlformats.org/officeDocument/2006/relationships/image" Target="../media/image122.png"/><Relationship Id="rId17" Type="http://schemas.openxmlformats.org/officeDocument/2006/relationships/image" Target="../media/image118.png"/><Relationship Id="rId16" Type="http://schemas.openxmlformats.org/officeDocument/2006/relationships/image" Target="../media/image488.png"/><Relationship Id="rId5" Type="http://schemas.openxmlformats.org/officeDocument/2006/relationships/image" Target="../media/image465.png"/><Relationship Id="rId6" Type="http://schemas.openxmlformats.org/officeDocument/2006/relationships/image" Target="../media/image26.png"/><Relationship Id="rId7" Type="http://schemas.openxmlformats.org/officeDocument/2006/relationships/image" Target="../media/image477.png"/><Relationship Id="rId8" Type="http://schemas.openxmlformats.org/officeDocument/2006/relationships/image" Target="../media/image481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9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1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3" Type="http://schemas.openxmlformats.org/officeDocument/2006/relationships/image" Target="../media/image2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20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119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30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49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08.png"/><Relationship Id="rId8" Type="http://schemas.openxmlformats.org/officeDocument/2006/relationships/image" Target="../media/image49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9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305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05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501.png"/><Relationship Id="rId6" Type="http://schemas.openxmlformats.org/officeDocument/2006/relationships/image" Target="../media/image26.png"/><Relationship Id="rId7" Type="http://schemas.openxmlformats.org/officeDocument/2006/relationships/image" Target="../media/image498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499.png"/><Relationship Id="rId8" Type="http://schemas.openxmlformats.org/officeDocument/2006/relationships/image" Target="../media/image500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502.png"/><Relationship Id="rId6" Type="http://schemas.openxmlformats.org/officeDocument/2006/relationships/image" Target="../media/image26.png"/><Relationship Id="rId7" Type="http://schemas.openxmlformats.org/officeDocument/2006/relationships/image" Target="../media/image538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5.png"/><Relationship Id="rId6" Type="http://schemas.openxmlformats.org/officeDocument/2006/relationships/image" Target="../media/image26.png"/><Relationship Id="rId7" Type="http://schemas.openxmlformats.org/officeDocument/2006/relationships/image" Target="../media/image510.png"/><Relationship Id="rId8" Type="http://schemas.openxmlformats.org/officeDocument/2006/relationships/image" Target="../media/image504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94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0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22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60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15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509.png"/><Relationship Id="rId6" Type="http://schemas.openxmlformats.org/officeDocument/2006/relationships/image" Target="../media/image26.png"/><Relationship Id="rId7" Type="http://schemas.openxmlformats.org/officeDocument/2006/relationships/image" Target="../media/image512.png"/><Relationship Id="rId8" Type="http://schemas.openxmlformats.org/officeDocument/2006/relationships/image" Target="../media/image51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13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16.png"/><Relationship Id="rId8" Type="http://schemas.openxmlformats.org/officeDocument/2006/relationships/image" Target="../media/image519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21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20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517.png"/><Relationship Id="rId6" Type="http://schemas.openxmlformats.org/officeDocument/2006/relationships/image" Target="../media/image26.png"/><Relationship Id="rId7" Type="http://schemas.openxmlformats.org/officeDocument/2006/relationships/image" Target="../media/image5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7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10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29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27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526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30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524.png"/><Relationship Id="rId8" Type="http://schemas.openxmlformats.org/officeDocument/2006/relationships/image" Target="../media/image55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28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5.png"/><Relationship Id="rId6" Type="http://schemas.openxmlformats.org/officeDocument/2006/relationships/image" Target="../media/image192.png"/><Relationship Id="rId7" Type="http://schemas.openxmlformats.org/officeDocument/2006/relationships/image" Target="../media/image533.png"/><Relationship Id="rId8" Type="http://schemas.openxmlformats.org/officeDocument/2006/relationships/image" Target="../media/image53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31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36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101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35.png"/><Relationship Id="rId8" Type="http://schemas.openxmlformats.org/officeDocument/2006/relationships/image" Target="../media/image548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83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42.png"/><Relationship Id="rId8" Type="http://schemas.openxmlformats.org/officeDocument/2006/relationships/image" Target="../media/image563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46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539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1.png"/><Relationship Id="rId6" Type="http://schemas.openxmlformats.org/officeDocument/2006/relationships/image" Target="../media/image26.png"/><Relationship Id="rId7" Type="http://schemas.openxmlformats.org/officeDocument/2006/relationships/image" Target="../media/image544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543.png"/><Relationship Id="rId6" Type="http://schemas.openxmlformats.org/officeDocument/2006/relationships/image" Target="../media/image26.png"/><Relationship Id="rId7" Type="http://schemas.openxmlformats.org/officeDocument/2006/relationships/image" Target="../media/image547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545.png"/><Relationship Id="rId6" Type="http://schemas.openxmlformats.org/officeDocument/2006/relationships/image" Target="../media/image26.png"/><Relationship Id="rId7" Type="http://schemas.openxmlformats.org/officeDocument/2006/relationships/image" Target="../media/image552.png"/><Relationship Id="rId8" Type="http://schemas.openxmlformats.org/officeDocument/2006/relationships/image" Target="../media/image551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559.png"/><Relationship Id="rId8" Type="http://schemas.openxmlformats.org/officeDocument/2006/relationships/image" Target="../media/image550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96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553.png"/><Relationship Id="rId6" Type="http://schemas.openxmlformats.org/officeDocument/2006/relationships/image" Target="../media/image26.png"/><Relationship Id="rId7" Type="http://schemas.openxmlformats.org/officeDocument/2006/relationships/image" Target="../media/image554.png"/></Relationships>
</file>

<file path=ppt/slides/_rels/slide2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7.png"/><Relationship Id="rId10" Type="http://schemas.openxmlformats.org/officeDocument/2006/relationships/image" Target="../media/image558.png"/><Relationship Id="rId13" Type="http://schemas.openxmlformats.org/officeDocument/2006/relationships/image" Target="../media/image568.png"/><Relationship Id="rId12" Type="http://schemas.openxmlformats.org/officeDocument/2006/relationships/image" Target="../media/image5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591.png"/><Relationship Id="rId4" Type="http://schemas.openxmlformats.org/officeDocument/2006/relationships/image" Target="../media/image116.png"/><Relationship Id="rId9" Type="http://schemas.openxmlformats.org/officeDocument/2006/relationships/image" Target="../media/image331.png"/><Relationship Id="rId15" Type="http://schemas.openxmlformats.org/officeDocument/2006/relationships/image" Target="../media/image565.png"/><Relationship Id="rId14" Type="http://schemas.openxmlformats.org/officeDocument/2006/relationships/image" Target="../media/image567.png"/><Relationship Id="rId17" Type="http://schemas.openxmlformats.org/officeDocument/2006/relationships/image" Target="../media/image593.png"/><Relationship Id="rId16" Type="http://schemas.openxmlformats.org/officeDocument/2006/relationships/image" Target="../media/image569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13.png"/><Relationship Id="rId8" Type="http://schemas.openxmlformats.org/officeDocument/2006/relationships/image" Target="../media/image131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577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99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570.png"/><Relationship Id="rId6" Type="http://schemas.openxmlformats.org/officeDocument/2006/relationships/image" Target="../media/image26.png"/><Relationship Id="rId7" Type="http://schemas.openxmlformats.org/officeDocument/2006/relationships/image" Target="../media/image578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575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576.png"/><Relationship Id="rId6" Type="http://schemas.openxmlformats.org/officeDocument/2006/relationships/image" Target="../media/image26.png"/><Relationship Id="rId7" Type="http://schemas.openxmlformats.org/officeDocument/2006/relationships/image" Target="../media/image571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74.png"/><Relationship Id="rId6" Type="http://schemas.openxmlformats.org/officeDocument/2006/relationships/image" Target="../media/image26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583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192.png"/><Relationship Id="rId7" Type="http://schemas.openxmlformats.org/officeDocument/2006/relationships/image" Target="../media/image588.png"/><Relationship Id="rId8" Type="http://schemas.openxmlformats.org/officeDocument/2006/relationships/image" Target="../media/image6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3.png"/><Relationship Id="rId6" Type="http://schemas.openxmlformats.org/officeDocument/2006/relationships/image" Target="../media/image26.png"/><Relationship Id="rId7" Type="http://schemas.openxmlformats.org/officeDocument/2006/relationships/image" Target="../media/image102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84.png"/><Relationship Id="rId6" Type="http://schemas.openxmlformats.org/officeDocument/2006/relationships/image" Target="../media/image26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587.png"/><Relationship Id="rId8" Type="http://schemas.openxmlformats.org/officeDocument/2006/relationships/image" Target="../media/image586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597.png"/><Relationship Id="rId8" Type="http://schemas.openxmlformats.org/officeDocument/2006/relationships/image" Target="../media/image596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654.png"/><Relationship Id="rId8" Type="http://schemas.openxmlformats.org/officeDocument/2006/relationships/image" Target="../media/image594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95.png"/><Relationship Id="rId6" Type="http://schemas.openxmlformats.org/officeDocument/2006/relationships/image" Target="../media/image26.png"/><Relationship Id="rId7" Type="http://schemas.openxmlformats.org/officeDocument/2006/relationships/image" Target="../media/image654.png"/><Relationship Id="rId8" Type="http://schemas.openxmlformats.org/officeDocument/2006/relationships/image" Target="../media/image598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606.png"/><Relationship Id="rId8" Type="http://schemas.openxmlformats.org/officeDocument/2006/relationships/image" Target="../media/image603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606.png"/><Relationship Id="rId8" Type="http://schemas.openxmlformats.org/officeDocument/2006/relationships/image" Target="../media/image603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26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07.png"/><Relationship Id="rId6" Type="http://schemas.openxmlformats.org/officeDocument/2006/relationships/image" Target="../media/image26.png"/><Relationship Id="rId7" Type="http://schemas.openxmlformats.org/officeDocument/2006/relationships/image" Target="../media/image6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02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05.png"/><Relationship Id="rId6" Type="http://schemas.openxmlformats.org/officeDocument/2006/relationships/image" Target="../media/image26.png"/><Relationship Id="rId7" Type="http://schemas.openxmlformats.org/officeDocument/2006/relationships/image" Target="../media/image612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613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08.png"/><Relationship Id="rId6" Type="http://schemas.openxmlformats.org/officeDocument/2006/relationships/image" Target="../media/image26.png"/><Relationship Id="rId7" Type="http://schemas.openxmlformats.org/officeDocument/2006/relationships/image" Target="../media/image67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611.png"/><Relationship Id="rId8" Type="http://schemas.openxmlformats.org/officeDocument/2006/relationships/image" Target="../media/image61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21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14.png"/><Relationship Id="rId6" Type="http://schemas.openxmlformats.org/officeDocument/2006/relationships/image" Target="../media/image26.png"/><Relationship Id="rId7" Type="http://schemas.openxmlformats.org/officeDocument/2006/relationships/image" Target="../media/image617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23.png"/><Relationship Id="rId8" Type="http://schemas.openxmlformats.org/officeDocument/2006/relationships/image" Target="../media/image662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33.png"/><Relationship Id="rId8" Type="http://schemas.openxmlformats.org/officeDocument/2006/relationships/image" Target="../media/image625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53.png"/><Relationship Id="rId8" Type="http://schemas.openxmlformats.org/officeDocument/2006/relationships/image" Target="../media/image631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630.png"/><Relationship Id="rId8" Type="http://schemas.openxmlformats.org/officeDocument/2006/relationships/image" Target="../media/image631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png"/><Relationship Id="rId10" Type="http://schemas.openxmlformats.org/officeDocument/2006/relationships/image" Target="../media/image150.png"/><Relationship Id="rId13" Type="http://schemas.openxmlformats.org/officeDocument/2006/relationships/image" Target="../media/image131.png"/><Relationship Id="rId1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6.png"/><Relationship Id="rId4" Type="http://schemas.openxmlformats.org/officeDocument/2006/relationships/image" Target="../media/image116.png"/><Relationship Id="rId9" Type="http://schemas.openxmlformats.org/officeDocument/2006/relationships/image" Target="../media/image111.png"/><Relationship Id="rId15" Type="http://schemas.openxmlformats.org/officeDocument/2006/relationships/image" Target="../media/image118.png"/><Relationship Id="rId14" Type="http://schemas.openxmlformats.org/officeDocument/2006/relationships/image" Target="../media/image121.png"/><Relationship Id="rId17" Type="http://schemas.openxmlformats.org/officeDocument/2006/relationships/image" Target="../media/image122.png"/><Relationship Id="rId16" Type="http://schemas.openxmlformats.org/officeDocument/2006/relationships/image" Target="../media/image123.png"/><Relationship Id="rId5" Type="http://schemas.openxmlformats.org/officeDocument/2006/relationships/image" Target="../media/image108.png"/><Relationship Id="rId6" Type="http://schemas.openxmlformats.org/officeDocument/2006/relationships/image" Target="../media/image26.png"/><Relationship Id="rId7" Type="http://schemas.openxmlformats.org/officeDocument/2006/relationships/image" Target="../media/image114.png"/><Relationship Id="rId8" Type="http://schemas.openxmlformats.org/officeDocument/2006/relationships/image" Target="../media/image112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32.png"/><Relationship Id="rId8" Type="http://schemas.openxmlformats.org/officeDocument/2006/relationships/image" Target="../media/image636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632.png"/><Relationship Id="rId8" Type="http://schemas.openxmlformats.org/officeDocument/2006/relationships/image" Target="../media/image636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Relationship Id="rId6" Type="http://schemas.openxmlformats.org/officeDocument/2006/relationships/image" Target="../media/image26.png"/><Relationship Id="rId7" Type="http://schemas.openxmlformats.org/officeDocument/2006/relationships/image" Target="../media/image634.png"/><Relationship Id="rId8" Type="http://schemas.openxmlformats.org/officeDocument/2006/relationships/image" Target="../media/image640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634.png"/><Relationship Id="rId8" Type="http://schemas.openxmlformats.org/officeDocument/2006/relationships/image" Target="../media/image640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99.png"/><Relationship Id="rId4" Type="http://schemas.openxmlformats.org/officeDocument/2006/relationships/image" Target="../media/image25.png"/><Relationship Id="rId9" Type="http://schemas.openxmlformats.org/officeDocument/2006/relationships/image" Target="../media/image672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Relationship Id="rId7" Type="http://schemas.openxmlformats.org/officeDocument/2006/relationships/image" Target="../media/image655.png"/><Relationship Id="rId8" Type="http://schemas.openxmlformats.org/officeDocument/2006/relationships/image" Target="../media/image676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145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145.png"/><Relationship Id="rId4" Type="http://schemas.openxmlformats.org/officeDocument/2006/relationships/image" Target="../media/image25.png"/><Relationship Id="rId5" Type="http://schemas.openxmlformats.org/officeDocument/2006/relationships/image" Target="../media/image68.png"/><Relationship Id="rId6" Type="http://schemas.openxmlformats.org/officeDocument/2006/relationships/image" Target="../media/image26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664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670.png"/><Relationship Id="rId5" Type="http://schemas.openxmlformats.org/officeDocument/2006/relationships/image" Target="../media/image9.png"/><Relationship Id="rId6" Type="http://schemas.openxmlformats.org/officeDocument/2006/relationships/image" Target="../media/image667.png"/><Relationship Id="rId7" Type="http://schemas.openxmlformats.org/officeDocument/2006/relationships/image" Target="../media/image657.png"/><Relationship Id="rId8" Type="http://schemas.openxmlformats.org/officeDocument/2006/relationships/image" Target="../media/image666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673.png"/><Relationship Id="rId5" Type="http://schemas.openxmlformats.org/officeDocument/2006/relationships/image" Target="../media/image9.png"/><Relationship Id="rId6" Type="http://schemas.openxmlformats.org/officeDocument/2006/relationships/image" Target="../media/image671.png"/><Relationship Id="rId7" Type="http://schemas.openxmlformats.org/officeDocument/2006/relationships/image" Target="../media/image674.png"/><Relationship Id="rId8" Type="http://schemas.openxmlformats.org/officeDocument/2006/relationships/image" Target="../media/image67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2.png"/><Relationship Id="rId10" Type="http://schemas.openxmlformats.org/officeDocument/2006/relationships/image" Target="../media/image129.png"/><Relationship Id="rId13" Type="http://schemas.openxmlformats.org/officeDocument/2006/relationships/image" Target="../media/image122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9" Type="http://schemas.openxmlformats.org/officeDocument/2006/relationships/image" Target="../media/image130.png"/><Relationship Id="rId15" Type="http://schemas.openxmlformats.org/officeDocument/2006/relationships/image" Target="../media/image133.png"/><Relationship Id="rId14" Type="http://schemas.openxmlformats.org/officeDocument/2006/relationships/image" Target="../media/image206.png"/><Relationship Id="rId17" Type="http://schemas.openxmlformats.org/officeDocument/2006/relationships/image" Target="../media/image126.png"/><Relationship Id="rId16" Type="http://schemas.openxmlformats.org/officeDocument/2006/relationships/image" Target="../media/image157.png"/><Relationship Id="rId5" Type="http://schemas.openxmlformats.org/officeDocument/2006/relationships/image" Target="../media/image124.png"/><Relationship Id="rId19" Type="http://schemas.openxmlformats.org/officeDocument/2006/relationships/image" Target="../media/image137.png"/><Relationship Id="rId6" Type="http://schemas.openxmlformats.org/officeDocument/2006/relationships/image" Target="../media/image26.png"/><Relationship Id="rId18" Type="http://schemas.openxmlformats.org/officeDocument/2006/relationships/image" Target="../media/image135.png"/><Relationship Id="rId7" Type="http://schemas.openxmlformats.org/officeDocument/2006/relationships/image" Target="../media/image127.png"/><Relationship Id="rId8" Type="http://schemas.openxmlformats.org/officeDocument/2006/relationships/image" Target="../media/image1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1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59.png"/><Relationship Id="rId7" Type="http://schemas.openxmlformats.org/officeDocument/2006/relationships/image" Target="../media/image31.png"/><Relationship Id="rId8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1.png"/><Relationship Id="rId6" Type="http://schemas.openxmlformats.org/officeDocument/2006/relationships/image" Target="../media/image26.png"/><Relationship Id="rId7" Type="http://schemas.openxmlformats.org/officeDocument/2006/relationships/image" Target="../media/image1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6.png"/><Relationship Id="rId6" Type="http://schemas.openxmlformats.org/officeDocument/2006/relationships/image" Target="../media/image26.png"/><Relationship Id="rId7" Type="http://schemas.openxmlformats.org/officeDocument/2006/relationships/image" Target="../media/image1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55.png"/><Relationship Id="rId8" Type="http://schemas.openxmlformats.org/officeDocument/2006/relationships/image" Target="../media/image1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47.png"/><Relationship Id="rId6" Type="http://schemas.openxmlformats.org/officeDocument/2006/relationships/image" Target="../media/image26.png"/><Relationship Id="rId7" Type="http://schemas.openxmlformats.org/officeDocument/2006/relationships/image" Target="../media/image1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153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169.png"/><Relationship Id="rId8" Type="http://schemas.openxmlformats.org/officeDocument/2006/relationships/image" Target="../media/image1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52.png"/><Relationship Id="rId8" Type="http://schemas.openxmlformats.org/officeDocument/2006/relationships/image" Target="../media/image1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34.png"/><Relationship Id="rId6" Type="http://schemas.openxmlformats.org/officeDocument/2006/relationships/image" Target="../media/image26.png"/><Relationship Id="rId7" Type="http://schemas.openxmlformats.org/officeDocument/2006/relationships/image" Target="../media/image1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5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3.png"/><Relationship Id="rId13" Type="http://schemas.openxmlformats.org/officeDocument/2006/relationships/image" Target="../media/image5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8.png"/><Relationship Id="rId6" Type="http://schemas.openxmlformats.org/officeDocument/2006/relationships/image" Target="../media/image26.png"/><Relationship Id="rId7" Type="http://schemas.openxmlformats.org/officeDocument/2006/relationships/image" Target="../media/image1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3.png"/><Relationship Id="rId6" Type="http://schemas.openxmlformats.org/officeDocument/2006/relationships/image" Target="../media/image26.png"/><Relationship Id="rId7" Type="http://schemas.openxmlformats.org/officeDocument/2006/relationships/image" Target="../media/image162.png"/><Relationship Id="rId8" Type="http://schemas.openxmlformats.org/officeDocument/2006/relationships/image" Target="../media/image1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63.png"/><Relationship Id="rId6" Type="http://schemas.openxmlformats.org/officeDocument/2006/relationships/image" Target="../media/image26.png"/><Relationship Id="rId7" Type="http://schemas.openxmlformats.org/officeDocument/2006/relationships/image" Target="../media/image1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5.png"/><Relationship Id="rId6" Type="http://schemas.openxmlformats.org/officeDocument/2006/relationships/image" Target="../media/image26.png"/><Relationship Id="rId7" Type="http://schemas.openxmlformats.org/officeDocument/2006/relationships/image" Target="../media/image167.png"/><Relationship Id="rId8" Type="http://schemas.openxmlformats.org/officeDocument/2006/relationships/image" Target="../media/image1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1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1.png"/><Relationship Id="rId6" Type="http://schemas.openxmlformats.org/officeDocument/2006/relationships/image" Target="../media/image26.png"/><Relationship Id="rId7" Type="http://schemas.openxmlformats.org/officeDocument/2006/relationships/image" Target="../media/image179.png"/><Relationship Id="rId8" Type="http://schemas.openxmlformats.org/officeDocument/2006/relationships/image" Target="../media/image17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179.png"/><Relationship Id="rId8" Type="http://schemas.openxmlformats.org/officeDocument/2006/relationships/image" Target="../media/image1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1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34.png"/><Relationship Id="rId8" Type="http://schemas.openxmlformats.org/officeDocument/2006/relationships/image" Target="../media/image2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55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3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1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1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1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65.png"/><Relationship Id="rId6" Type="http://schemas.openxmlformats.org/officeDocument/2006/relationships/image" Target="../media/image26.png"/><Relationship Id="rId7" Type="http://schemas.openxmlformats.org/officeDocument/2006/relationships/image" Target="../media/image195.png"/><Relationship Id="rId8" Type="http://schemas.openxmlformats.org/officeDocument/2006/relationships/image" Target="../media/image2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19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192.png"/><Relationship Id="rId7" Type="http://schemas.openxmlformats.org/officeDocument/2006/relationships/image" Target="../media/image20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19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4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232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25.png"/><Relationship Id="rId8" Type="http://schemas.openxmlformats.org/officeDocument/2006/relationships/image" Target="../media/image2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22.png"/><Relationship Id="rId8" Type="http://schemas.openxmlformats.org/officeDocument/2006/relationships/image" Target="../media/image2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300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30.png"/><Relationship Id="rId8" Type="http://schemas.openxmlformats.org/officeDocument/2006/relationships/image" Target="../media/image2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35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Relationship Id="rId8" Type="http://schemas.openxmlformats.org/officeDocument/2006/relationships/image" Target="../media/image3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3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4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4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9" Type="http://schemas.openxmlformats.org/officeDocument/2006/relationships/image" Target="../media/image244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43.png"/><Relationship Id="rId8" Type="http://schemas.openxmlformats.org/officeDocument/2006/relationships/image" Target="../media/image2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38.png"/><Relationship Id="rId8" Type="http://schemas.openxmlformats.org/officeDocument/2006/relationships/image" Target="../media/image2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4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8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70.png"/><Relationship Id="rId13" Type="http://schemas.openxmlformats.org/officeDocument/2006/relationships/image" Target="../media/image5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48.png"/><Relationship Id="rId15" Type="http://schemas.openxmlformats.org/officeDocument/2006/relationships/image" Target="../media/image62.png"/><Relationship Id="rId14" Type="http://schemas.openxmlformats.org/officeDocument/2006/relationships/image" Target="../media/image53.png"/><Relationship Id="rId17" Type="http://schemas.openxmlformats.org/officeDocument/2006/relationships/image" Target="../media/image26.png"/><Relationship Id="rId16" Type="http://schemas.openxmlformats.org/officeDocument/2006/relationships/image" Target="../media/image92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4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48.png"/><Relationship Id="rId8" Type="http://schemas.openxmlformats.org/officeDocument/2006/relationships/image" Target="../media/image2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68.png"/></Relationships>
</file>

<file path=ppt/slides/_rels/slide8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8.png"/><Relationship Id="rId10" Type="http://schemas.openxmlformats.org/officeDocument/2006/relationships/image" Target="../media/image122.png"/><Relationship Id="rId13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83.png"/><Relationship Id="rId4" Type="http://schemas.openxmlformats.org/officeDocument/2006/relationships/image" Target="../media/image116.png"/><Relationship Id="rId9" Type="http://schemas.openxmlformats.org/officeDocument/2006/relationships/image" Target="../media/image157.png"/><Relationship Id="rId15" Type="http://schemas.openxmlformats.org/officeDocument/2006/relationships/image" Target="../media/image133.png"/><Relationship Id="rId14" Type="http://schemas.openxmlformats.org/officeDocument/2006/relationships/image" Target="../media/image132.png"/><Relationship Id="rId17" Type="http://schemas.openxmlformats.org/officeDocument/2006/relationships/image" Target="../media/image262.png"/><Relationship Id="rId16" Type="http://schemas.openxmlformats.org/officeDocument/2006/relationships/image" Target="../media/image113.png"/><Relationship Id="rId5" Type="http://schemas.openxmlformats.org/officeDocument/2006/relationships/image" Target="../media/image254.png"/><Relationship Id="rId6" Type="http://schemas.openxmlformats.org/officeDocument/2006/relationships/image" Target="../media/image26.png"/><Relationship Id="rId18" Type="http://schemas.openxmlformats.org/officeDocument/2006/relationships/image" Target="../media/image278.png"/><Relationship Id="rId7" Type="http://schemas.openxmlformats.org/officeDocument/2006/relationships/image" Target="../media/image114.png"/><Relationship Id="rId8" Type="http://schemas.openxmlformats.org/officeDocument/2006/relationships/image" Target="../media/image1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270.png"/><Relationship Id="rId6" Type="http://schemas.openxmlformats.org/officeDocument/2006/relationships/image" Target="../media/image26.png"/><Relationship Id="rId7" Type="http://schemas.openxmlformats.org/officeDocument/2006/relationships/image" Target="../media/image2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83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66.png"/><Relationship Id="rId6" Type="http://schemas.openxmlformats.org/officeDocument/2006/relationships/image" Target="../media/image26.png"/><Relationship Id="rId7" Type="http://schemas.openxmlformats.org/officeDocument/2006/relationships/image" Target="../media/image2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image" Target="../media/image31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79.png"/><Relationship Id="rId8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8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8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29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9.png"/><Relationship Id="rId4" Type="http://schemas.openxmlformats.org/officeDocument/2006/relationships/image" Target="../media/image116.png"/><Relationship Id="rId5" Type="http://schemas.openxmlformats.org/officeDocument/2006/relationships/image" Target="../media/image181.png"/><Relationship Id="rId6" Type="http://schemas.openxmlformats.org/officeDocument/2006/relationships/image" Target="../media/image26.png"/><Relationship Id="rId7" Type="http://schemas.openxmlformats.org/officeDocument/2006/relationships/image" Target="../media/image2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0.png"/><Relationship Id="rId4" Type="http://schemas.openxmlformats.org/officeDocument/2006/relationships/image" Target="../media/image116.png"/><Relationship Id="rId5" Type="http://schemas.openxmlformats.org/officeDocument/2006/relationships/image" Target="../media/image104.png"/><Relationship Id="rId6" Type="http://schemas.openxmlformats.org/officeDocument/2006/relationships/image" Target="../media/image26.png"/><Relationship Id="rId7" Type="http://schemas.openxmlformats.org/officeDocument/2006/relationships/image" Target="../media/image3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5.png"/><Relationship Id="rId4" Type="http://schemas.openxmlformats.org/officeDocument/2006/relationships/image" Target="../media/image116.png"/><Relationship Id="rId5" Type="http://schemas.openxmlformats.org/officeDocument/2006/relationships/image" Target="../media/image175.png"/><Relationship Id="rId6" Type="http://schemas.openxmlformats.org/officeDocument/2006/relationships/image" Target="../media/image26.png"/><Relationship Id="rId7" Type="http://schemas.openxmlformats.org/officeDocument/2006/relationships/image" Target="../media/image2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500" y="8026400"/>
            <a:ext cx="82423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3"/>
              </a:srgbClr>
            </a:outerShdw>
          </a:effectLst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4F7E45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/>
          </a:p>
        </p:txBody>
      </p:sp>
      <p:sp>
        <p:nvSpPr>
          <p:cNvPr id="169" name="Google Shape;169;p1"/>
          <p:cNvSpPr txBox="1"/>
          <p:nvPr/>
        </p:nvSpPr>
        <p:spPr>
          <a:xfrm>
            <a:off x="2984500" y="5600700"/>
            <a:ext cx="18465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9410700" y="10693400"/>
            <a:ext cx="576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450" lIns="0" spcFirstLastPara="1" rIns="0" wrap="square" tIns="354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김주엽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김아람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유성재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정지수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9" name="Google Shape;339;p1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9600" y="4699000"/>
            <a:ext cx="129921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1-6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7-12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endParaRPr/>
          </a:p>
        </p:txBody>
      </p:sp>
      <p:sp>
        <p:nvSpPr>
          <p:cNvPr id="342" name="Google Shape;342;p1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g3887eb0210e_0_1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g3887eb0210e_0_1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3887eb0210e_0_15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g3887eb0210e_0_15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14" name="Google Shape;1614;g3887eb0210e_0_15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g3887eb0210e_0_15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16" name="Google Shape;1616;g3887eb0210e_0_15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17" name="Google Shape;1617;g3887eb0210e_0_15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9900" y="6096000"/>
            <a:ext cx="13284200" cy="33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g3887eb0210e_0_15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g3887eb0210e_0_1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g3887eb0210e_0_15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3887eb0210e_0_15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3887eb0210e_0_15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27" name="Google Shape;1627;g3887eb0210e_0_15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g3887eb0210e_0_159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629" name="Google Shape;1629;g3887eb0210e_0_15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30" name="Google Shape;1630;g3887eb0210e_0_15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31" name="Google Shape;1631;g3887eb0210e_0_15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200" y="4838700"/>
            <a:ext cx="12547599" cy="668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g3887eb0210e_0_1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g3887eb0210e_0_1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g3887eb0210e_0_16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g3887eb0210e_0_160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40" name="Google Shape;1640;g3887eb0210e_0_1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3887eb0210e_0_160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642" name="Google Shape;1642;g3887eb0210e_0_160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43" name="Google Shape;1643;g3887eb0210e_0_160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44" name="Google Shape;1644;g3887eb0210e_0_16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0900" y="4800600"/>
            <a:ext cx="12534900" cy="6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g3887eb0210e_0_1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3887eb0210e_0_1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g3887eb0210e_0_16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g3887eb0210e_0_161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53" name="Google Shape;1653;g3887eb0210e_0_16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g3887eb0210e_0_161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655" name="Google Shape;1655;g3887eb0210e_0_161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56" name="Google Shape;1656;g3887eb0210e_0_161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57" name="Google Shape;1657;g3887eb0210e_0_16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7900" y="4851400"/>
            <a:ext cx="12268200" cy="66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g3887eb0210e_0_1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g3887eb0210e_0_1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3887eb0210e_0_16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g3887eb0210e_0_163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66" name="Google Shape;1666;g3887eb0210e_0_16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g3887eb0210e_0_163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668" name="Google Shape;1668;g3887eb0210e_0_163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69" name="Google Shape;1669;g3887eb0210e_0_163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70" name="Google Shape;1670;g3887eb0210e_0_1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30600" y="6553200"/>
            <a:ext cx="62357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g3887eb0210e_0_163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672" name="Google Shape;1672;g3887eb0210e_0_163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673" name="Google Shape;1673;g3887eb0210e_0_163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pic>
        <p:nvPicPr>
          <p:cNvPr id="1674" name="Google Shape;1674;g3887eb0210e_0_16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17700" y="6527800"/>
            <a:ext cx="62357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g3887eb0210e_0_16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31300" y="6527800"/>
            <a:ext cx="6235700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g3887eb0210e_0_1631"/>
          <p:cNvSpPr txBox="1"/>
          <p:nvPr/>
        </p:nvSpPr>
        <p:spPr>
          <a:xfrm>
            <a:off x="16002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endParaRPr/>
          </a:p>
        </p:txBody>
      </p:sp>
      <p:sp>
        <p:nvSpPr>
          <p:cNvPr id="1677" name="Google Shape;1677;g3887eb0210e_0_1631"/>
          <p:cNvSpPr txBox="1"/>
          <p:nvPr/>
        </p:nvSpPr>
        <p:spPr>
          <a:xfrm>
            <a:off x="88138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/>
          </a:p>
        </p:txBody>
      </p:sp>
      <p:sp>
        <p:nvSpPr>
          <p:cNvPr id="1678" name="Google Shape;1678;g3887eb0210e_0_1631"/>
          <p:cNvSpPr txBox="1"/>
          <p:nvPr/>
        </p:nvSpPr>
        <p:spPr>
          <a:xfrm>
            <a:off x="159131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Google Shape;1683;g3887eb0210e_0_1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g3887eb0210e_0_1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g3887eb0210e_0_1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3887eb0210e_0_16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87" name="Google Shape;1687;g3887eb0210e_0_16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g3887eb0210e_0_16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689" name="Google Shape;1689;g3887eb0210e_0_16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690" name="Google Shape;1690;g3887eb0210e_0_1651"/>
          <p:cNvSpPr txBox="1"/>
          <p:nvPr/>
        </p:nvSpPr>
        <p:spPr>
          <a:xfrm>
            <a:off x="3733800" y="6743700"/>
            <a:ext cx="169164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유지되는지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sum(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g3887eb0210e_0_1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g3887eb0210e_0_16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g3887eb0210e_0_16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g3887eb0210e_0_16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99" name="Google Shape;1699;g3887eb0210e_0_16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g3887eb0210e_0_16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1701" name="Google Shape;1701;g3887eb0210e_0_166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02" name="Google Shape;1702;g3887eb0210e_0_166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03" name="Google Shape;1703;g3887eb0210e_0_16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5300" y="5410200"/>
            <a:ext cx="15760699" cy="55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g3887eb0210e_0_1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g3887eb0210e_0_1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g3887eb0210e_0_16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g3887eb0210e_0_167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12" name="Google Shape;1712;g3887eb0210e_0_16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g3887eb0210e_0_167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14" name="Google Shape;1714;g3887eb0210e_0_167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15" name="Google Shape;1715;g3887eb0210e_0_1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8100" y="4749800"/>
            <a:ext cx="39751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3887eb0210e_0_167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g3887eb0210e_0_1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3887eb0210e_0_16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g3887eb0210e_0_16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g3887eb0210e_0_168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25" name="Google Shape;1725;g3887eb0210e_0_16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g3887eb0210e_0_168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27" name="Google Shape;1727;g3887eb0210e_0_168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28" name="Google Shape;1728;g3887eb0210e_0_16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93200" y="4813300"/>
            <a:ext cx="6184900" cy="6705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9" name="Google Shape;1729;g3887eb0210e_0_1686"/>
          <p:cNvGraphicFramePr/>
          <p:nvPr/>
        </p:nvGraphicFramePr>
        <p:xfrm>
          <a:off x="12192000" y="62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051450"/>
              </a:tblGrid>
              <a:tr h="493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30" name="Google Shape;1730;g3887eb0210e_0_168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g3887eb0210e_0_1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g3887eb0210e_0_1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g3887eb0210e_0_1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g3887eb0210e_0_169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39" name="Google Shape;1739;g3887eb0210e_0_1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g3887eb0210e_0_169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741" name="Google Shape;1741;g3887eb0210e_0_169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42" name="Google Shape;1742;g3887eb0210e_0_169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43" name="Google Shape;1743;g3887eb0210e_0_1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6000" y="6083300"/>
            <a:ext cx="17271999" cy="4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400" y="4787900"/>
            <a:ext cx="134239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sp>
        <p:nvSpPr>
          <p:cNvPr id="353" name="Google Shape;353;p11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354" name="Google Shape;354;p1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g3887eb0210e_0_1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g3887eb0210e_0_17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g3887eb0210e_0_17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g3887eb0210e_0_17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52" name="Google Shape;1752;g3887eb0210e_0_17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g3887eb0210e_0_17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754" name="Google Shape;1754;g3887eb0210e_0_17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55" name="Google Shape;1755;g3887eb0210e_0_17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56" name="Google Shape;1756;g3887eb0210e_0_17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8100" y="4851400"/>
            <a:ext cx="3987800" cy="6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g3887eb0210e_0_1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g3887eb0210e_0_1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g3887eb0210e_0_1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g3887eb0210e_0_172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65" name="Google Shape;1765;g3887eb0210e_0_17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3887eb0210e_0_172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767" name="Google Shape;1767;g3887eb0210e_0_172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768" name="Google Shape;1768;g3887eb0210e_0_172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769" name="Google Shape;1769;g3887eb0210e_0_17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0400" y="7099300"/>
            <a:ext cx="15430501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g3887eb0210e_0_1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3887eb0210e_0_1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g3887eb0210e_0_17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g3887eb0210e_0_173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78" name="Google Shape;1778;g3887eb0210e_0_17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g3887eb0210e_0_173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780" name="Google Shape;1780;g3887eb0210e_0_173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781" name="Google Shape;1781;g3887eb0210e_0_173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pic>
        <p:nvPicPr>
          <p:cNvPr id="1782" name="Google Shape;1782;g3887eb0210e_0_17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2100" y="4495800"/>
            <a:ext cx="13639801" cy="72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g3887eb0210e_0_17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g3887eb0210e_0_1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g3887eb0210e_0_17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g3887eb0210e_0_174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791" name="Google Shape;1791;g3887eb0210e_0_17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g3887eb0210e_0_174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793" name="Google Shape;1793;g3887eb0210e_0_174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794" name="Google Shape;1794;g3887eb0210e_0_174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pic>
        <p:nvPicPr>
          <p:cNvPr id="1795" name="Google Shape;1795;g3887eb0210e_0_17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0400" y="4775200"/>
            <a:ext cx="12903200" cy="68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g3887eb0210e_0_17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3887eb0210e_0_17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g3887eb0210e_0_17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g3887eb0210e_0_175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804" name="Google Shape;1804;g3887eb0210e_0_17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g3887eb0210e_0_175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806" name="Google Shape;1806;g3887eb0210e_0_175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807" name="Google Shape;1807;g3887eb0210e_0_175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pic>
        <p:nvPicPr>
          <p:cNvPr id="1808" name="Google Shape;1808;g3887eb0210e_0_17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0700" y="4648200"/>
            <a:ext cx="13182601" cy="7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g3887eb0210e_0_1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g3887eb0210e_0_1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g3887eb0210e_0_17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3887eb0210e_0_17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817" name="Google Shape;1817;g3887eb0210e_0_17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g3887eb0210e_0_17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819" name="Google Shape;1819;g3887eb0210e_0_17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820" name="Google Shape;1820;g3887eb0210e_0_177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821" name="Google Shape;1821;g3887eb0210e_0_177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822" name="Google Shape;1822;g3887eb0210e_0_177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823" name="Google Shape;1823;g3887eb0210e_0_1771"/>
          <p:cNvSpPr txBox="1"/>
          <p:nvPr/>
        </p:nvSpPr>
        <p:spPr>
          <a:xfrm>
            <a:off x="16002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송파구</a:t>
            </a:r>
            <a:endParaRPr/>
          </a:p>
        </p:txBody>
      </p:sp>
      <p:sp>
        <p:nvSpPr>
          <p:cNvPr id="1824" name="Google Shape;1824;g3887eb0210e_0_1771"/>
          <p:cNvSpPr txBox="1"/>
          <p:nvPr/>
        </p:nvSpPr>
        <p:spPr>
          <a:xfrm>
            <a:off x="88138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/>
          </a:p>
        </p:txBody>
      </p:sp>
      <p:sp>
        <p:nvSpPr>
          <p:cNvPr id="1825" name="Google Shape;1825;g3887eb0210e_0_1771"/>
          <p:cNvSpPr txBox="1"/>
          <p:nvPr/>
        </p:nvSpPr>
        <p:spPr>
          <a:xfrm>
            <a:off x="159131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endParaRPr/>
          </a:p>
        </p:txBody>
      </p:sp>
      <p:sp>
        <p:nvSpPr>
          <p:cNvPr id="1826" name="Google Shape;1826;g3887eb0210e_0_17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pic>
        <p:nvPicPr>
          <p:cNvPr id="1827" name="Google Shape;1827;g3887eb0210e_0_17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44900" y="6527800"/>
            <a:ext cx="62865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g3887eb0210e_0_17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0" y="6527800"/>
            <a:ext cx="63246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g3887eb0210e_0_17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2300" y="6527800"/>
            <a:ext cx="62738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3887eb0210e_0_1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3887eb0210e_0_17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g3887eb0210e_0_17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g3887eb0210e_0_179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838" name="Google Shape;1838;g3887eb0210e_0_17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g3887eb0210e_0_179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2, 3.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</p:txBody>
      </p:sp>
      <p:sp>
        <p:nvSpPr>
          <p:cNvPr id="1840" name="Google Shape;1840;g3887eb0210e_0_179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841" name="Google Shape;1841;g3887eb0210e_0_179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842" name="Google Shape;1842;g3887eb0210e_0_17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1100" y="6400800"/>
            <a:ext cx="14389101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" name="Google Shape;1847;g3887eb0210e_0_18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g3887eb0210e_0_1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g3887eb0210e_0_18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g3887eb0210e_0_180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851" name="Google Shape;1851;g3887eb0210e_0_18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3887eb0210e_0_18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3887eb0210e_0_1803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  <p:sp>
        <p:nvSpPr>
          <p:cNvPr id="1855" name="Google Shape;1855;g3887eb0210e_0_1803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856" name="Google Shape;1856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g3887eb0210e_0_18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g3887eb0210e_0_1803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859" name="Google Shape;1859;g3887eb0210e_0_1803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1860" name="Google Shape;1860;g3887eb0210e_0_18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g3887eb0210e_0_18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g3887eb0210e_0_1803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863" name="Google Shape;1863;g3887eb0210e_0_1803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864" name="Google Shape;1864;g3887eb0210e_0_18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g3887eb0210e_0_18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g3887eb0210e_0_1803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867" name="Google Shape;1867;g3887eb0210e_0_1803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868" name="Google Shape;1868;g3887eb0210e_0_18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3887eb0210e_0_18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3887eb0210e_0_1803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871" name="Google Shape;1871;g3887eb0210e_0_1803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1872" name="Google Shape;1872;g3887eb0210e_0_18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g3887eb0210e_0_18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g3887eb0210e_0_1803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1875" name="Google Shape;1875;g3887eb0210e_0_1803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1876" name="Google Shape;1876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g3887eb0210e_0_180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g3887eb0210e_0_1803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1879" name="Google Shape;1879;g3887eb0210e_0_1803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880" name="Google Shape;1880;g3887eb0210e_0_180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g3887eb0210e_0_1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g3887eb0210e_0_1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g3887eb0210e_0_1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g3887eb0210e_0_184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889" name="Google Shape;1889;g3887eb0210e_0_18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g3887eb0210e_0_184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891" name="Google Shape;1891;g3887eb0210e_0_184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892" name="Google Shape;1892;g3887eb0210e_0_1840"/>
          <p:cNvSpPr txBox="1"/>
          <p:nvPr/>
        </p:nvSpPr>
        <p:spPr>
          <a:xfrm>
            <a:off x="3733800" y="7200900"/>
            <a:ext cx="1691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g3887eb0210e_0_18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g3887eb0210e_0_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g3887eb0210e_0_18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g3887eb0210e_0_18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01" name="Google Shape;1901;g3887eb0210e_0_18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g3887eb0210e_0_18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903" name="Google Shape;1903;g3887eb0210e_0_18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04" name="Google Shape;1904;g3887eb0210e_0_18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05" name="Google Shape;1905;g3887eb0210e_0_18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18200" y="4737100"/>
            <a:ext cx="12547599" cy="6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5900" y="4787900"/>
            <a:ext cx="8699500" cy="67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sp>
        <p:nvSpPr>
          <p:cNvPr id="366" name="Google Shape;366;p12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367" name="Google Shape;367;p1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sp>
        <p:nvSpPr>
          <p:cNvPr id="368" name="Google Shape;368;p1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g3887eb0210e_0_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g3887eb0210e_0_18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g3887eb0210e_0_18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g3887eb0210e_0_186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14" name="Google Shape;1914;g3887eb0210e_0_18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g3887eb0210e_0_186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916" name="Google Shape;1916;g3887eb0210e_0_186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17" name="Google Shape;1917;g3887eb0210e_0_186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18" name="Google Shape;1918;g3887eb0210e_0_18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4800" y="5854700"/>
            <a:ext cx="136271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Google Shape;1923;g3887eb0210e_0_18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g3887eb0210e_0_18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g3887eb0210e_0_18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3887eb0210e_0_187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27" name="Google Shape;1927;g3887eb0210e_0_18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g3887eb0210e_0_187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929" name="Google Shape;1929;g3887eb0210e_0_187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30" name="Google Shape;1930;g3887eb0210e_0_187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31" name="Google Shape;1931;g3887eb0210e_0_18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4787900"/>
            <a:ext cx="15227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g3887eb0210e_0_1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g3887eb0210e_0_1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g3887eb0210e_0_18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3887eb0210e_0_188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40" name="Google Shape;1940;g3887eb0210e_0_18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3887eb0210e_0_188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942" name="Google Shape;1942;g3887eb0210e_0_188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43" name="Google Shape;1943;g3887eb0210e_0_188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44" name="Google Shape;1944;g3887eb0210e_0_18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4699000"/>
            <a:ext cx="15239999" cy="6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3887eb0210e_0_18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g3887eb0210e_0_1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g3887eb0210e_0_18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g3887eb0210e_0_189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53" name="Google Shape;1953;g3887eb0210e_0_18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g3887eb0210e_0_189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955" name="Google Shape;1955;g3887eb0210e_0_189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56" name="Google Shape;1956;g3887eb0210e_0_189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57" name="Google Shape;1957;g3887eb0210e_0_18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0200" y="5435600"/>
            <a:ext cx="13563601" cy="54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Google Shape;1962;g3887eb0210e_0_19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g3887eb0210e_0_19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g3887eb0210e_0_19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3887eb0210e_0_19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66" name="Google Shape;1966;g3887eb0210e_0_19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g3887eb0210e_0_19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정의</a:t>
            </a:r>
            <a:endParaRPr/>
          </a:p>
        </p:txBody>
      </p:sp>
      <p:sp>
        <p:nvSpPr>
          <p:cNvPr id="1968" name="Google Shape;1968;g3887eb0210e_0_19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69" name="Google Shape;1969;g3887eb0210e_0_19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70" name="Google Shape;1970;g3887eb0210e_0_19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0500" y="5168900"/>
            <a:ext cx="11315701" cy="60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" name="Google Shape;1975;g3887eb0210e_0_1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g3887eb0210e_0_1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g3887eb0210e_0_19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g3887eb0210e_0_192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79" name="Google Shape;1979;g3887eb0210e_0_19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g3887eb0210e_0_192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endParaRPr/>
          </a:p>
        </p:txBody>
      </p:sp>
      <p:sp>
        <p:nvSpPr>
          <p:cNvPr id="1981" name="Google Shape;1981;g3887eb0210e_0_192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82" name="Google Shape;1982;g3887eb0210e_0_192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83" name="Google Shape;1983;g3887eb0210e_0_19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7900" y="6337300"/>
            <a:ext cx="147955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g3887eb0210e_0_1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g3887eb0210e_0_19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g3887eb0210e_0_19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g3887eb0210e_0_193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992" name="Google Shape;1992;g3887eb0210e_0_19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g3887eb0210e_0_193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994" name="Google Shape;1994;g3887eb0210e_0_193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995" name="Google Shape;1995;g3887eb0210e_0_193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996" name="Google Shape;1996;g3887eb0210e_0_19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4600" y="5346700"/>
            <a:ext cx="16814800" cy="56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g3887eb0210e_0_1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g3887eb0210e_0_19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g3887eb0210e_0_19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g3887eb0210e_0_194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05" name="Google Shape;2005;g3887eb0210e_0_19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3887eb0210e_0_194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sp>
        <p:nvSpPr>
          <p:cNvPr id="2007" name="Google Shape;2007;g3887eb0210e_0_194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008" name="Google Shape;2008;g3887eb0210e_0_194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009" name="Google Shape;2009;g3887eb0210e_0_19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4100" y="5359400"/>
            <a:ext cx="14643101" cy="56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g3887eb0210e_0_1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g3887eb0210e_0_19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g3887eb0210e_0_1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g3887eb0210e_0_195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18" name="Google Shape;2018;g3887eb0210e_0_19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g3887eb0210e_0_195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020" name="Google Shape;2020;g3887eb0210e_0_195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021" name="Google Shape;2021;g3887eb0210e_0_195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2022" name="Google Shape;2022;g3887eb0210e_0_19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4200" y="4787900"/>
            <a:ext cx="13042900" cy="6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g3887eb0210e_0_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g3887eb0210e_0_19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g3887eb0210e_0_19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g3887eb0210e_0_19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31" name="Google Shape;2031;g3887eb0210e_0_19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g3887eb0210e_0_19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033" name="Google Shape;2033;g3887eb0210e_0_19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034" name="Google Shape;2034;g3887eb0210e_0_19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2035" name="Google Shape;2035;g3887eb0210e_0_19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4300" y="5054600"/>
            <a:ext cx="16357600" cy="63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377" name="Google Shape;3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sp>
        <p:nvSpPr>
          <p:cNvPr id="379" name="Google Shape;379;p13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80" name="Google Shape;38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800" y="4699000"/>
            <a:ext cx="103124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g3887eb0210e_0_1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g3887eb0210e_0_19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g3887eb0210e_0_19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3887eb0210e_0_19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44" name="Google Shape;2044;g3887eb0210e_0_19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g3887eb0210e_0_19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046" name="Google Shape;2046;g3887eb0210e_0_19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047" name="Google Shape;2047;g3887eb0210e_0_19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2048" name="Google Shape;2048;g3887eb0210e_0_19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3700" y="5156200"/>
            <a:ext cx="15976599" cy="61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g3887eb0210e_0_1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g3887eb0210e_0_19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g3887eb0210e_0_19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3887eb0210e_0_19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57" name="Google Shape;2057;g3887eb0210e_0_1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g3887eb0210e_0_1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g3887eb0210e_0_1995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  <p:sp>
        <p:nvSpPr>
          <p:cNvPr id="2061" name="Google Shape;2061;g3887eb0210e_0_1995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2062" name="Google Shape;2062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g3887eb0210e_0_19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g3887eb0210e_0_1995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065" name="Google Shape;2065;g3887eb0210e_0_1995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2066" name="Google Shape;2066;g3887eb0210e_0_19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g3887eb0210e_0_19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3887eb0210e_0_1995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2069" name="Google Shape;2069;g3887eb0210e_0_1995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2070" name="Google Shape;2070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g3887eb0210e_0_1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g3887eb0210e_0_1995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073" name="Google Shape;2073;g3887eb0210e_0_1995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2074" name="Google Shape;2074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g3887eb0210e_0_19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g3887eb0210e_0_1995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2077" name="Google Shape;2077;g3887eb0210e_0_1995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2078" name="Google Shape;2078;g3887eb0210e_0_19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g3887eb0210e_0_19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g3887eb0210e_0_1995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2081" name="Google Shape;2081;g3887eb0210e_0_1995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2082" name="Google Shape;2082;g3887eb0210e_0_199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g3887eb0210e_0_19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g3887eb0210e_0_1995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085" name="Google Shape;2085;g3887eb0210e_0_1995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2086" name="Google Shape;2086;g3887eb0210e_0_19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g3887eb0210e_0_2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g3887eb0210e_0_20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g3887eb0210e_0_20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g3887eb0210e_0_203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095" name="Google Shape;2095;g3887eb0210e_0_20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g3887eb0210e_0_203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097" name="Google Shape;2097;g3887eb0210e_0_203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098" name="Google Shape;2098;g3887eb0210e_0_2032"/>
          <p:cNvSpPr txBox="1"/>
          <p:nvPr/>
        </p:nvSpPr>
        <p:spPr>
          <a:xfrm>
            <a:off x="3733800" y="7645400"/>
            <a:ext cx="16916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g3887eb0210e_0_20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g3887eb0210e_0_2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g3887eb0210e_0_20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g3887eb0210e_0_204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07" name="Google Shape;2107;g3887eb0210e_0_20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g3887eb0210e_0_204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09" name="Google Shape;2109;g3887eb0210e_0_204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10" name="Google Shape;2110;g3887eb0210e_0_204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11" name="Google Shape;2111;g3887eb0210e_0_20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2200" y="5994400"/>
            <a:ext cx="171196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g3887eb0210e_0_20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g3887eb0210e_0_20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g3887eb0210e_0_20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g3887eb0210e_0_205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20" name="Google Shape;2120;g3887eb0210e_0_20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g3887eb0210e_0_205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22" name="Google Shape;2122;g3887eb0210e_0_205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23" name="Google Shape;2123;g3887eb0210e_0_205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24" name="Google Shape;2124;g3887eb0210e_0_20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0300" y="4787900"/>
            <a:ext cx="9410700" cy="6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g3887eb0210e_0_20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g3887eb0210e_0_20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g3887eb0210e_0_20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g3887eb0210e_0_206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33" name="Google Shape;2133;g3887eb0210e_0_20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3887eb0210e_0_206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35" name="Google Shape;2135;g3887eb0210e_0_206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36" name="Google Shape;2136;g3887eb0210e_0_206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37" name="Google Shape;2137;g3887eb0210e_0_20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800" y="6134100"/>
            <a:ext cx="123317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g3887eb0210e_0_20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g3887eb0210e_0_2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3887eb0210e_0_20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g3887eb0210e_0_207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46" name="Google Shape;2146;g3887eb0210e_0_20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3887eb0210e_0_207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48" name="Google Shape;2148;g3887eb0210e_0_207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49" name="Google Shape;2149;g3887eb0210e_0_207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50" name="Google Shape;2150;g3887eb0210e_0_20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0" y="4495800"/>
            <a:ext cx="10134600" cy="73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g3887eb0210e_0_20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g3887eb0210e_0_20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g3887eb0210e_0_20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g3887eb0210e_0_209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59" name="Google Shape;2159;g3887eb0210e_0_20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g3887eb0210e_0_209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61" name="Google Shape;2161;g3887eb0210e_0_209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62" name="Google Shape;2162;g3887eb0210e_0_209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63" name="Google Shape;2163;g3887eb0210e_0_20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6700" y="4902200"/>
            <a:ext cx="13677900" cy="6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g3887eb0210e_0_2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g3887eb0210e_0_2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g3887eb0210e_0_2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g3887eb0210e_0_210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72" name="Google Shape;2172;g3887eb0210e_0_2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g3887eb0210e_0_210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2174" name="Google Shape;2174;g3887eb0210e_0_210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2175" name="Google Shape;2175;g3887eb0210e_0_210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176" name="Google Shape;2176;g3887eb0210e_0_2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1000" y="4584700"/>
            <a:ext cx="13449301" cy="70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g3887eb0210e_0_2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g3887eb0210e_0_2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g3887eb0210e_0_2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g3887eb0210e_0_219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185" name="Google Shape;2185;g3887eb0210e_0_2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g3887eb0210e_0_219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/>
          </a:p>
        </p:txBody>
      </p:sp>
      <p:sp>
        <p:nvSpPr>
          <p:cNvPr id="2187" name="Google Shape;2187;g3887eb0210e_0_219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188" name="Google Shape;2188;g3887eb0210e_0_2190"/>
          <p:cNvSpPr txBox="1"/>
          <p:nvPr/>
        </p:nvSpPr>
        <p:spPr>
          <a:xfrm>
            <a:off x="3733800" y="6743700"/>
            <a:ext cx="169164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K-means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자치구들을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클러스터링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b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93" name="Google Shape;3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600" y="4660900"/>
            <a:ext cx="14008100" cy="70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g3887eb0210e_0_2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g3887eb0210e_0_2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g3887eb0210e_0_2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g3887eb0210e_0_22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197" name="Google Shape;2197;g3887eb0210e_0_22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g3887eb0210e_0_22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2199" name="Google Shape;2199;g3887eb0210e_0_220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00" name="Google Shape;2200;g3887eb0210e_0_22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201" name="Google Shape;2201;g3887eb0210e_0_2201"/>
          <p:cNvSpPr txBox="1"/>
          <p:nvPr/>
        </p:nvSpPr>
        <p:spPr>
          <a:xfrm>
            <a:off x="1866900" y="4864100"/>
            <a:ext cx="20777100" cy="6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">
            <a:noAutofit/>
          </a:bodyPr>
          <a:lstStyle/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구분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나눔</a:t>
            </a:r>
            <a:endParaRPr/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(8, 16, 18, 19, 20)</a:t>
            </a:r>
            <a:endParaRPr/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적은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(1, 2, 3, 4, 5, 23)</a:t>
            </a:r>
            <a:endParaRPr/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1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(0, 6, 7, 9, 10, 11, 12, 13, 14, 15, 21, 22)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절대값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자치구마다의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수를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뒤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구분의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std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시간으로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묶은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표준편차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빈대여소시간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자치구마다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몇시간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있는지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최대이용량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최소이용량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밀도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/km²)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갯수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endParaRPr/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|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|,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자치구로부터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이동했는지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Google Shape;2206;g3887eb0210e_0_2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g3887eb0210e_0_2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g3887eb0210e_0_2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g3887eb0210e_0_22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210" name="Google Shape;2210;g3887eb0210e_0_2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g3887eb0210e_0_22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2212" name="Google Shape;2212;g3887eb0210e_0_22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13" name="Google Shape;2213;g3887eb0210e_0_22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214" name="Google Shape;2214;g3887eb0210e_0_2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1100" y="6172200"/>
            <a:ext cx="16954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3887eb0210e_0_2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g3887eb0210e_0_2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g3887eb0210e_0_2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g3887eb0210e_0_22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223" name="Google Shape;2223;g3887eb0210e_0_2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g3887eb0210e_0_22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입력변수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나타내는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225" name="Google Shape;2225;g3887eb0210e_0_22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26" name="Google Shape;2226;g3887eb0210e_0_22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227" name="Google Shape;2227;g3887eb0210e_0_2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56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g3887eb0210e_0_22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12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g3887eb0210e_0_22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0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g3887eb0210e_0_22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676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g3887eb0210e_0_22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857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g3887eb0210e_0_22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g3887eb0210e_0_22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0721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g3887eb0210e_0_22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4404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g3887eb0210e_0_2225"/>
          <p:cNvSpPr txBox="1"/>
          <p:nvPr/>
        </p:nvSpPr>
        <p:spPr>
          <a:xfrm>
            <a:off x="19812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236" name="Google Shape;2236;g3887eb0210e_0_2225"/>
          <p:cNvSpPr txBox="1"/>
          <p:nvPr/>
        </p:nvSpPr>
        <p:spPr>
          <a:xfrm>
            <a:off x="1816100" y="7937500"/>
            <a:ext cx="427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차이를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순흐름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</p:txBody>
      </p:sp>
      <p:sp>
        <p:nvSpPr>
          <p:cNvPr id="2237" name="Google Shape;2237;g3887eb0210e_0_2225"/>
          <p:cNvSpPr txBox="1"/>
          <p:nvPr/>
        </p:nvSpPr>
        <p:spPr>
          <a:xfrm>
            <a:off x="75565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2238" name="Google Shape;2238;g3887eb0210e_0_2225"/>
          <p:cNvSpPr txBox="1"/>
          <p:nvPr/>
        </p:nvSpPr>
        <p:spPr>
          <a:xfrm>
            <a:off x="7289800" y="7937500"/>
            <a:ext cx="427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관측시간대의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이어진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2239" name="Google Shape;2239;g3887eb0210e_0_2225"/>
          <p:cNvSpPr txBox="1"/>
          <p:nvPr/>
        </p:nvSpPr>
        <p:spPr>
          <a:xfrm>
            <a:off x="129540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</p:txBody>
      </p:sp>
      <p:sp>
        <p:nvSpPr>
          <p:cNvPr id="2240" name="Google Shape;2240;g3887eb0210e_0_2225"/>
          <p:cNvSpPr txBox="1"/>
          <p:nvPr/>
        </p:nvSpPr>
        <p:spPr>
          <a:xfrm>
            <a:off x="12801600" y="8204200"/>
            <a:ext cx="42798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자치구간의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외부흐름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</p:txBody>
      </p:sp>
      <p:sp>
        <p:nvSpPr>
          <p:cNvPr id="2241" name="Google Shape;2241;g3887eb0210e_0_2225"/>
          <p:cNvSpPr txBox="1"/>
          <p:nvPr/>
        </p:nvSpPr>
        <p:spPr>
          <a:xfrm>
            <a:off x="185166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2242" name="Google Shape;2242;g3887eb0210e_0_2225"/>
          <p:cNvSpPr txBox="1"/>
          <p:nvPr/>
        </p:nvSpPr>
        <p:spPr>
          <a:xfrm>
            <a:off x="18351500" y="8204200"/>
            <a:ext cx="42798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g3887eb0210e_0_2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g3887eb0210e_0_2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g3887eb0210e_0_2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g3887eb0210e_0_225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251" name="Google Shape;2251;g3887eb0210e_0_22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g3887eb0210e_0_225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53" name="Google Shape;2253;g3887eb0210e_0_225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254" name="Google Shape;2254;g3887eb0210e_0_22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7100" y="6159500"/>
            <a:ext cx="9004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g3887eb0210e_0_2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2700" y="5016500"/>
            <a:ext cx="8267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g3887eb0210e_0_2252"/>
          <p:cNvSpPr txBox="1"/>
          <p:nvPr/>
        </p:nvSpPr>
        <p:spPr>
          <a:xfrm>
            <a:off x="2552700" y="52324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2257" name="Google Shape;2257;g3887eb0210e_0_2252"/>
          <p:cNvSpPr txBox="1"/>
          <p:nvPr/>
        </p:nvSpPr>
        <p:spPr>
          <a:xfrm>
            <a:off x="2552700" y="84455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처리된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</p:txBody>
      </p:sp>
      <p:pic>
        <p:nvPicPr>
          <p:cNvPr id="2258" name="Google Shape;2258;g3887eb0210e_0_22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82600" y="6159500"/>
            <a:ext cx="9004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g3887eb0210e_0_22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50900" y="5016500"/>
            <a:ext cx="8267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g3887eb0210e_0_2252"/>
          <p:cNvSpPr txBox="1"/>
          <p:nvPr/>
        </p:nvSpPr>
        <p:spPr>
          <a:xfrm>
            <a:off x="13550900" y="52324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밀도</a:t>
            </a:r>
            <a:endParaRPr/>
          </a:p>
        </p:txBody>
      </p:sp>
      <p:sp>
        <p:nvSpPr>
          <p:cNvPr id="2261" name="Google Shape;2261;g3887eb0210e_0_2252"/>
          <p:cNvSpPr txBox="1"/>
          <p:nvPr/>
        </p:nvSpPr>
        <p:spPr>
          <a:xfrm>
            <a:off x="13360400" y="8445500"/>
            <a:ext cx="8699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공간적인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면에서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집중도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</p:txBody>
      </p:sp>
      <p:sp>
        <p:nvSpPr>
          <p:cNvPr id="2262" name="Google Shape;2262;g3887eb0210e_0_2252"/>
          <p:cNvSpPr txBox="1"/>
          <p:nvPr/>
        </p:nvSpPr>
        <p:spPr>
          <a:xfrm>
            <a:off x="1384300" y="3911600"/>
            <a:ext cx="13309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입력변수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파악하기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3887eb0210e_0_2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g3887eb0210e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g3887eb0210e_0_2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g3887eb0210e_0_22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271" name="Google Shape;2271;g3887eb0210e_0_2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g3887eb0210e_0_22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273" name="Google Shape;2273;g3887eb0210e_0_22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74" name="Google Shape;2274;g3887eb0210e_0_22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275" name="Google Shape;2275;g3887eb0210e_0_22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0500" y="4826000"/>
            <a:ext cx="13830300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0" name="Google Shape;2280;g3887eb0210e_0_2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g3887eb0210e_0_2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g3887eb0210e_0_2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g3887eb0210e_0_22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284" name="Google Shape;2284;g3887eb0210e_0_2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g3887eb0210e_0_22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286" name="Google Shape;2286;g3887eb0210e_0_22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287" name="Google Shape;2287;g3887eb0210e_0_22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9700" y="5156200"/>
            <a:ext cx="16459200" cy="603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8" name="Google Shape;2288;g3887eb0210e_0_2283"/>
          <p:cNvGraphicFramePr/>
          <p:nvPr/>
        </p:nvGraphicFramePr>
        <p:xfrm>
          <a:off x="18643600" y="59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9" name="Google Shape;2289;g3887eb0210e_0_2283"/>
          <p:cNvGraphicFramePr/>
          <p:nvPr/>
        </p:nvGraphicFramePr>
        <p:xfrm>
          <a:off x="107823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0" name="Google Shape;2290;g3887eb0210e_0_2283"/>
          <p:cNvGraphicFramePr/>
          <p:nvPr/>
        </p:nvGraphicFramePr>
        <p:xfrm>
          <a:off x="18643600" y="59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1" name="Google Shape;2291;g3887eb0210e_0_2283"/>
          <p:cNvGraphicFramePr/>
          <p:nvPr/>
        </p:nvGraphicFramePr>
        <p:xfrm>
          <a:off x="107823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92" name="Google Shape;2292;g3887eb0210e_0_22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sz="2933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7" name="Google Shape;2297;g3887eb0210e_0_2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g3887eb0210e_0_2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g3887eb0210e_0_2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g3887eb0210e_0_229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01" name="Google Shape;2301;g3887eb0210e_0_2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g3887eb0210e_0_229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303" name="Google Shape;2303;g3887eb0210e_0_229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04" name="Google Shape;2304;g3887eb0210e_0_229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305" name="Google Shape;2305;g3887eb0210e_0_2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1300" y="4851400"/>
            <a:ext cx="137160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Google Shape;2310;g3887eb0210e_0_2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g3887eb0210e_0_2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g3887eb0210e_0_23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g3887eb0210e_0_23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14" name="Google Shape;2314;g3887eb0210e_0_23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g3887eb0210e_0_23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16" name="Google Shape;2316;g3887eb0210e_0_23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317" name="Google Shape;2317;g3887eb0210e_0_23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318" name="Google Shape;2318;g3887eb0210e_0_23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2500" y="5156200"/>
            <a:ext cx="17398999" cy="603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9" name="Google Shape;2319;g3887eb0210e_0_2311"/>
          <p:cNvGraphicFramePr/>
          <p:nvPr/>
        </p:nvGraphicFramePr>
        <p:xfrm>
          <a:off x="19265900" y="582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0" name="Google Shape;2320;g3887eb0210e_0_2311"/>
          <p:cNvGraphicFramePr/>
          <p:nvPr/>
        </p:nvGraphicFramePr>
        <p:xfrm>
          <a:off x="19265900" y="582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1" name="Google Shape;2321;g3887eb0210e_0_2311"/>
          <p:cNvGraphicFramePr/>
          <p:nvPr/>
        </p:nvGraphicFramePr>
        <p:xfrm>
          <a:off x="107188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65325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22" name="Google Shape;2322;g3887eb0210e_0_2311"/>
          <p:cNvGraphicFramePr/>
          <p:nvPr/>
        </p:nvGraphicFramePr>
        <p:xfrm>
          <a:off x="107188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65325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7" name="Google Shape;2327;g3887eb0210e_0_2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g3887eb0210e_0_2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g3887eb0210e_0_23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g3887eb0210e_0_232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31" name="Google Shape;2331;g3887eb0210e_0_23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3887eb0210e_0_232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333" name="Google Shape;2333;g3887eb0210e_0_232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34" name="Google Shape;2334;g3887eb0210e_0_232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335" name="Google Shape;2335;g3887eb0210e_0_23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2700" y="4737100"/>
            <a:ext cx="14198601" cy="6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Google Shape;2340;g3887eb0210e_0_2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g3887eb0210e_0_2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g3887eb0210e_0_23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g3887eb0210e_0_233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44" name="Google Shape;2344;g3887eb0210e_0_23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g3887eb0210e_0_233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46" name="Google Shape;2346;g3887eb0210e_0_233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347" name="Google Shape;2347;g3887eb0210e_0_233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pic>
        <p:nvPicPr>
          <p:cNvPr id="2348" name="Google Shape;2348;g3887eb0210e_0_23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5500" y="5016500"/>
            <a:ext cx="17652999" cy="6324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9" name="Google Shape;2349;g3887eb0210e_0_2339"/>
          <p:cNvGraphicFramePr/>
          <p:nvPr/>
        </p:nvGraphicFramePr>
        <p:xfrm>
          <a:off x="19126200" y="580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0" name="Google Shape;2350;g3887eb0210e_0_2339"/>
          <p:cNvGraphicFramePr/>
          <p:nvPr/>
        </p:nvGraphicFramePr>
        <p:xfrm>
          <a:off x="19126200" y="580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1" name="Google Shape;2351;g3887eb0210e_0_2339"/>
          <p:cNvGraphicFramePr/>
          <p:nvPr/>
        </p:nvGraphicFramePr>
        <p:xfrm>
          <a:off x="10553700" y="6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827675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8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2" name="Google Shape;2352;g3887eb0210e_0_2339"/>
          <p:cNvGraphicFramePr/>
          <p:nvPr/>
        </p:nvGraphicFramePr>
        <p:xfrm>
          <a:off x="10553700" y="651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827675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03" name="Google Shape;40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/>
          </a:p>
        </p:txBody>
      </p:sp>
      <p:sp>
        <p:nvSpPr>
          <p:cNvPr id="405" name="Google Shape;405;p15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06" name="Google Shape;406;p1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181600" y="4660900"/>
            <a:ext cx="14008100" cy="70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3073400" y="6858000"/>
            <a:ext cx="182499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925" lIns="0" spcFirstLastPara="1" rIns="0" wrap="square" tIns="1489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사용</a:t>
            </a:r>
            <a:endParaRPr/>
          </a:p>
        </p:txBody>
      </p:sp>
      <p:sp>
        <p:nvSpPr>
          <p:cNvPr id="408" name="Google Shape;408;p1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Google Shape;2357;g3887eb0210e_0_2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g3887eb0210e_0_2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g3887eb0210e_0_23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g3887eb0210e_0_235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361" name="Google Shape;2361;g3887eb0210e_0_23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g3887eb0210e_0_235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/>
          </a:p>
        </p:txBody>
      </p:sp>
      <p:sp>
        <p:nvSpPr>
          <p:cNvPr id="2363" name="Google Shape;2363;g3887eb0210e_0_235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364" name="Google Shape;2364;g3887eb0210e_0_2355"/>
          <p:cNvSpPr txBox="1"/>
          <p:nvPr/>
        </p:nvSpPr>
        <p:spPr>
          <a:xfrm>
            <a:off x="3733800" y="5854700"/>
            <a:ext cx="16916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정규화를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엘보우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최적의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엘보우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찾은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K-means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K-means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g3887eb0210e_0_2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g3887eb0210e_0_2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1" name="Google Shape;2371;g3887eb0210e_0_23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g3887eb0210e_0_236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73" name="Google Shape;2373;g3887eb0210e_0_23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g3887eb0210e_0_236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/>
          </a:p>
        </p:txBody>
      </p:sp>
      <p:sp>
        <p:nvSpPr>
          <p:cNvPr id="2375" name="Google Shape;2375;g3887eb0210e_0_236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76" name="Google Shape;2376;g3887eb0210e_0_236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377" name="Google Shape;2377;g3887eb0210e_0_23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4610100"/>
            <a:ext cx="8978900" cy="72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2" name="Google Shape;2382;g3887eb0210e_0_2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g3887eb0210e_0_2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g3887eb0210e_0_2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g3887eb0210e_0_237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386" name="Google Shape;2386;g3887eb0210e_0_23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7" name="Google Shape;2387;g3887eb0210e_0_237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388" name="Google Shape;2388;g3887eb0210e_0_237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389" name="Google Shape;2389;g3887eb0210e_0_2378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390" name="Google Shape;2390;g3887eb0210e_0_2378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391" name="Google Shape;2391;g3887eb0210e_0_2378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pic>
        <p:nvPicPr>
          <p:cNvPr id="2392" name="Google Shape;2392;g3887eb0210e_0_2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400800"/>
            <a:ext cx="5486400" cy="4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g3887eb0210e_0_2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6324600"/>
            <a:ext cx="5486400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g3887eb0210e_0_23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8800" y="6350000"/>
            <a:ext cx="5486400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g3887eb0210e_0_237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g3887eb0210e_0_2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g3887eb0210e_0_2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g3887eb0210e_0_2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g3887eb0210e_0_23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04" name="Google Shape;2404;g3887eb0210e_0_23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g3887eb0210e_0_23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406" name="Google Shape;2406;g3887eb0210e_0_23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407" name="Google Shape;2407;g3887eb0210e_0_2395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408" name="Google Shape;2408;g3887eb0210e_0_2395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409" name="Google Shape;2409;g3887eb0210e_0_2395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pic>
        <p:nvPicPr>
          <p:cNvPr id="2410" name="Google Shape;2410;g3887eb0210e_0_239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6611600" y="6400800"/>
            <a:ext cx="5486400" cy="4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g3887eb0210e_0_2395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2286000" y="6324600"/>
            <a:ext cx="5486400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g3887eb0210e_0_2395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9448800" y="6350000"/>
            <a:ext cx="5486400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g3887eb0210e_0_2395"/>
          <p:cNvSpPr txBox="1"/>
          <p:nvPr/>
        </p:nvSpPr>
        <p:spPr>
          <a:xfrm>
            <a:off x="6108700" y="7785100"/>
            <a:ext cx="12433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= 3</a:t>
            </a:r>
            <a:endParaRPr/>
          </a:p>
        </p:txBody>
      </p:sp>
      <p:sp>
        <p:nvSpPr>
          <p:cNvPr id="2414" name="Google Shape;2414;g3887eb0210e_0_239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3887eb0210e_0_2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g3887eb0210e_0_2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g3887eb0210e_0_2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g3887eb0210e_0_24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23" name="Google Shape;2423;g3887eb0210e_0_24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g3887eb0210e_0_24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425" name="Google Shape;2425;g3887eb0210e_0_24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426" name="Google Shape;2426;g3887eb0210e_0_24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/>
          </a:p>
        </p:txBody>
      </p:sp>
      <p:pic>
        <p:nvPicPr>
          <p:cNvPr id="2427" name="Google Shape;2427;g3887eb0210e_0_24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8500" y="4673600"/>
            <a:ext cx="10274299" cy="7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Google Shape;2432;g3887eb0210e_0_2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Google Shape;2433;g3887eb0210e_0_2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g3887eb0210e_0_2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3887eb0210e_0_24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36" name="Google Shape;2436;g3887eb0210e_0_2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g3887eb0210e_0_24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438" name="Google Shape;2438;g3887eb0210e_0_24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439" name="Google Shape;2439;g3887eb0210e_0_24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pic>
        <p:nvPicPr>
          <p:cNvPr id="2440" name="Google Shape;2440;g3887eb0210e_0_2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2042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g3887eb0210e_0_2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12800" y="6527800"/>
            <a:ext cx="6769100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g3887eb0210e_0_2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g3887eb0210e_0_24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g3887eb0210e_0_24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g3887eb0210e_0_243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50" name="Google Shape;2450;g3887eb0210e_0_24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1" name="Google Shape;2451;g3887eb0210e_0_243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452" name="Google Shape;2452;g3887eb0210e_0_243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453" name="Google Shape;2453;g3887eb0210e_0_243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pic>
        <p:nvPicPr>
          <p:cNvPr id="2454" name="Google Shape;2454;g3887eb0210e_0_24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1661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g3887eb0210e_0_24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49300" y="6337300"/>
            <a:ext cx="6603999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g3887eb0210e_0_2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g3887eb0210e_0_2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g3887eb0210e_0_24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g3887eb0210e_0_24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64" name="Google Shape;2464;g3887eb0210e_0_24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g3887eb0210e_0_24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/>
          </a:p>
        </p:txBody>
      </p:sp>
      <p:sp>
        <p:nvSpPr>
          <p:cNvPr id="2466" name="Google Shape;2466;g3887eb0210e_0_24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467" name="Google Shape;2467;g3887eb0210e_0_24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468" name="Google Shape;2468;g3887eb0210e_0_24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191499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g3887eb0210e_0_24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12800" y="6159500"/>
            <a:ext cx="6502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4" name="Google Shape;2474;g3887eb0210e_0_2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g3887eb0210e_0_2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g3887eb0210e_0_24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g3887eb0210e_0_24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78" name="Google Shape;2478;g3887eb0210e_0_24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9" name="Google Shape;2479;g3887eb0210e_0_24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480" name="Google Shape;2480;g3887eb0210e_0_24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481" name="Google Shape;2481;g3887eb0210e_0_246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482" name="Google Shape;2482;g3887eb0210e_0_24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0900" y="4762500"/>
            <a:ext cx="12522201" cy="72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7" name="Google Shape;2487;g3887eb0210e_0_2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g3887eb0210e_0_2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g3887eb0210e_0_2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0" name="Google Shape;2490;g3887eb0210e_0_24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491" name="Google Shape;2491;g3887eb0210e_0_24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g3887eb0210e_0_24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493" name="Google Shape;2493;g3887eb0210e_0_24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494" name="Google Shape;2494;g3887eb0210e_0_24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495" name="Google Shape;2495;g3887eb0210e_0_24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5500" y="4851400"/>
            <a:ext cx="10033000" cy="7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6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17" name="Google Shape;4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19" name="Google Shape;419;p16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420" name="Google Shape;42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000" y="5168900"/>
            <a:ext cx="19304000" cy="5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g3887eb0210e_0_2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g3887eb0210e_0_24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g3887eb0210e_0_24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g3887eb0210e_0_248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04" name="Google Shape;2504;g3887eb0210e_0_24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g3887eb0210e_0_248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506" name="Google Shape;2506;g3887eb0210e_0_248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507" name="Google Shape;2507;g3887eb0210e_0_248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508" name="Google Shape;2508;g3887eb0210e_0_24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2200" y="4851400"/>
            <a:ext cx="12026900" cy="71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3887eb0210e_0_2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4" name="Google Shape;2514;g3887eb0210e_0_2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Google Shape;2515;g3887eb0210e_0_2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g3887eb0210e_0_250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17" name="Google Shape;2517;g3887eb0210e_0_2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g3887eb0210e_0_250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519" name="Google Shape;2519;g3887eb0210e_0_250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520" name="Google Shape;2520;g3887eb0210e_0_250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521" name="Google Shape;2521;g3887eb0210e_0_25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1500" y="4546600"/>
            <a:ext cx="10540999" cy="73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g3887eb0210e_0_2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g3887eb0210e_0_2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g3887eb0210e_0_25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g3887eb0210e_0_251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30" name="Google Shape;2530;g3887eb0210e_0_25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g3887eb0210e_0_251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532" name="Google Shape;2532;g3887eb0210e_0_251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533" name="Google Shape;2533;g3887eb0210e_0_251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534" name="Google Shape;2534;g3887eb0210e_0_25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7900" y="4724400"/>
            <a:ext cx="12280900" cy="72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g3887eb0210e_0_2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g3887eb0210e_0_2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g3887eb0210e_0_25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g3887eb0210e_0_252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43" name="Google Shape;2543;g3887eb0210e_0_25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g3887eb0210e_0_252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545" name="Google Shape;2545;g3887eb0210e_0_252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546" name="Google Shape;2546;g3887eb0210e_0_252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547" name="Google Shape;2547;g3887eb0210e_0_25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1400" y="4965700"/>
            <a:ext cx="9588499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g3887eb0210e_0_2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g3887eb0210e_0_2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g3887eb0210e_0_2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g3887eb0210e_0_253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56" name="Google Shape;2556;g3887eb0210e_0_25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g3887eb0210e_0_253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558" name="Google Shape;2558;g3887eb0210e_0_253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559" name="Google Shape;2559;g3887eb0210e_0_2536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560" name="Google Shape;2560;g3887eb0210e_0_2536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561" name="Google Shape;2561;g3887eb0210e_0_2536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562" name="Google Shape;2562;g3887eb0210e_0_253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점유율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(%)</a:t>
            </a:r>
            <a:endParaRPr/>
          </a:p>
        </p:txBody>
      </p:sp>
      <p:pic>
        <p:nvPicPr>
          <p:cNvPr id="2563" name="Google Shape;2563;g3887eb0210e_0_25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9400" y="6692900"/>
            <a:ext cx="6959600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g3887eb0210e_0_25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37600" y="6692900"/>
            <a:ext cx="7023100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g3887eb0210e_0_25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11500" y="6692900"/>
            <a:ext cx="7086600" cy="3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g3887eb0210e_0_2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g3887eb0210e_0_2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g3887eb0210e_0_2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g3887eb0210e_0_255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574" name="Google Shape;2574;g3887eb0210e_0_25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3887eb0210e_0_255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2576" name="Google Shape;2576;g3887eb0210e_0_255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577" name="Google Shape;2577;g3887eb0210e_0_2553"/>
          <p:cNvSpPr txBox="1"/>
          <p:nvPr/>
        </p:nvSpPr>
        <p:spPr>
          <a:xfrm>
            <a:off x="3733800" y="5600700"/>
            <a:ext cx="169164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475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나타내는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살펴보기</a:t>
            </a:r>
            <a:endParaRPr/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2" name="Google Shape;2582;g3887eb0210e_0_2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g3887eb0210e_0_2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g3887eb0210e_0_25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g3887eb0210e_0_25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586" name="Google Shape;2586;g3887eb0210e_0_2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g3887eb0210e_0_25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588" name="Google Shape;2588;g3887eb0210e_0_256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589" name="Google Shape;2589;g3887eb0210e_0_25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00" y="4851400"/>
            <a:ext cx="7251700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g3887eb0210e_0_25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5" name="Google Shape;2595;g3887eb0210e_0_2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g3887eb0210e_0_2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g3887eb0210e_0_2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g3887eb0210e_0_25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599" name="Google Shape;2599;g3887eb0210e_0_2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0" name="Google Shape;2600;g3887eb0210e_0_25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01" name="Google Shape;2601;g3887eb0210e_0_2576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02" name="Google Shape;2602;g3887eb0210e_0_2576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03" name="Google Shape;2603;g3887eb0210e_0_2576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pic>
        <p:nvPicPr>
          <p:cNvPr id="2604" name="Google Shape;2604;g3887eb0210e_0_25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4770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g3887eb0210e_0_25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48800" y="6553200"/>
            <a:ext cx="54864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g3887eb0210e_0_25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0" y="6591300"/>
            <a:ext cx="54864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g3887eb0210e_0_25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608" name="Google Shape;2608;g3887eb0210e_0_25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3" name="Google Shape;2613;g3887eb0210e_0_2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g3887eb0210e_0_25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g3887eb0210e_0_2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g3887eb0210e_0_259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617" name="Google Shape;2617;g3887eb0210e_0_25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g3887eb0210e_0_259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619" name="Google Shape;2619;g3887eb0210e_0_259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2620" name="Google Shape;2620;g3887eb0210e_0_25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9800" y="4851400"/>
            <a:ext cx="7277099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g3887eb0210e_0_259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6" name="Google Shape;2626;g3887eb0210e_0_2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g3887eb0210e_0_2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g3887eb0210e_0_26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g3887eb0210e_0_260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630" name="Google Shape;2630;g3887eb0210e_0_26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g3887eb0210e_0_260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32" name="Google Shape;2632;g3887eb0210e_0_2605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33" name="Google Shape;2633;g3887eb0210e_0_2605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34" name="Google Shape;2634;g3887eb0210e_0_2605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35" name="Google Shape;2635;g3887eb0210e_0_260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636" name="Google Shape;2636;g3887eb0210e_0_260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637" name="Google Shape;2637;g3887eb0210e_0_26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591300"/>
            <a:ext cx="54864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g3887eb0210e_0_26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488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g3887eb0210e_0_26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30" name="Google Shape;43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32" name="Google Shape;432;p17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433" name="Google Shape;43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0000" y="4737100"/>
            <a:ext cx="6629400" cy="68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4" name="Google Shape;2644;g3887eb0210e_0_2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5" name="Google Shape;2645;g3887eb0210e_0_26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6" name="Google Shape;2646;g3887eb0210e_0_26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g3887eb0210e_0_262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648" name="Google Shape;2648;g3887eb0210e_0_26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g3887eb0210e_0_262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2650" name="Google Shape;2650;g3887eb0210e_0_262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51" name="Google Shape;2651;g3887eb0210e_0_26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652" name="Google Shape;2652;g3887eb0210e_0_26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7100" y="4762500"/>
            <a:ext cx="7277099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7" name="Google Shape;2657;g3887eb0210e_0_2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g3887eb0210e_0_26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g3887eb0210e_0_2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g3887eb0210e_0_263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661" name="Google Shape;2661;g3887eb0210e_0_26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g3887eb0210e_0_263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63" name="Google Shape;2663;g3887eb0210e_0_2634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64" name="Google Shape;2664;g3887eb0210e_0_2634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65" name="Google Shape;2665;g3887eb0210e_0_2634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66" name="Google Shape;2666;g3887eb0210e_0_263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2667" name="Google Shape;2667;g3887eb0210e_0_263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668" name="Google Shape;2668;g3887eb0210e_0_26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66167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g3887eb0210e_0_26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116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g3887eb0210e_0_26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8800" y="6616700"/>
            <a:ext cx="54864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g3887eb0210e_0_2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g3887eb0210e_0_2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g3887eb0210e_0_2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g3887eb0210e_0_26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679" name="Google Shape;2679;g3887eb0210e_0_26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0" name="Google Shape;2680;g3887eb0210e_0_26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</p:txBody>
      </p:sp>
      <p:sp>
        <p:nvSpPr>
          <p:cNvPr id="2681" name="Google Shape;2681;g3887eb0210e_0_26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82" name="Google Shape;2682;g3887eb0210e_0_26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683" name="Google Shape;2683;g3887eb0210e_0_26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3900" y="4686300"/>
            <a:ext cx="7696199" cy="7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g3887eb0210e_0_2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g3887eb0210e_0_2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g3887eb0210e_0_26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g3887eb0210e_0_266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692" name="Google Shape;2692;g3887eb0210e_0_26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3" name="Google Shape;2693;g3887eb0210e_0_266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694" name="Google Shape;2694;g3887eb0210e_0_2663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95" name="Google Shape;2695;g3887eb0210e_0_2663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96" name="Google Shape;2696;g3887eb0210e_0_2663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697" name="Google Shape;2697;g3887eb0210e_0_266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</p:txBody>
      </p:sp>
      <p:sp>
        <p:nvSpPr>
          <p:cNvPr id="2698" name="Google Shape;2698;g3887eb0210e_0_266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699" name="Google Shape;2699;g3887eb0210e_0_26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62300" y="6296366"/>
            <a:ext cx="6984899" cy="445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g3887eb0210e_0_26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63016" y="6296375"/>
            <a:ext cx="7159459" cy="4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g3887eb0210e_0_26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6695" y="6366899"/>
            <a:ext cx="6984899" cy="43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6" name="Google Shape;2706;g3887eb0210e_0_2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g3887eb0210e_0_26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g3887eb0210e_0_26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9" name="Google Shape;2709;g3887eb0210e_0_267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2710" name="Google Shape;2710;g3887eb0210e_0_26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g3887eb0210e_0_267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2712" name="Google Shape;2712;g3887eb0210e_0_267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13" name="Google Shape;2713;g3887eb0210e_0_267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714" name="Google Shape;2714;g3887eb0210e_0_26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34400" y="4775200"/>
            <a:ext cx="7302500" cy="6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9" name="Google Shape;2719;g3887eb0210e_0_2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g3887eb0210e_0_2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g3887eb0210e_0_2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g3887eb0210e_0_268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723" name="Google Shape;2723;g3887eb0210e_0_26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g3887eb0210e_0_268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25" name="Google Shape;2725;g3887eb0210e_0_2689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726" name="Google Shape;2726;g3887eb0210e_0_2689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727" name="Google Shape;2727;g3887eb0210e_0_2689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2728" name="Google Shape;2728;g3887eb0210e_0_268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2729" name="Google Shape;2729;g3887eb0210e_0_268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730" name="Google Shape;2730;g3887eb0210e_0_26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48800" y="6629400"/>
            <a:ext cx="54864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g3887eb0210e_0_26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6616700"/>
            <a:ext cx="5486400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g3887eb0210e_0_26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11600" y="6654800"/>
            <a:ext cx="54864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7" name="Google Shape;2737;g3887eb0210e_0_2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g3887eb0210e_0_27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g3887eb0210e_0_27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g3887eb0210e_0_270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741" name="Google Shape;2741;g3887eb0210e_0_27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g3887eb0210e_0_270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743" name="Google Shape;2743;g3887eb0210e_0_270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44" name="Google Shape;2744;g3887eb0210e_0_270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745" name="Google Shape;2745;g3887eb0210e_0_2706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벌어지는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치솟고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46" name="Google Shape;2746;g3887eb0210e_0_2706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47" name="Google Shape;2747;g3887eb0210e_0_2706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두드러지지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과열되지도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기본적인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48" name="Google Shape;2748;g3887eb0210e_0_2706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49" name="Google Shape;2749;g3887eb0210e_0_2706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월등히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나타나는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50" name="Google Shape;2750;g3887eb0210e_0_2706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5" name="Google Shape;2755;g3887eb0210e_0_2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g3887eb0210e_0_2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g3887eb0210e_0_2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8" name="Google Shape;2758;g3887eb0210e_0_272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759" name="Google Shape;2759;g3887eb0210e_0_27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Google Shape;2760;g3887eb0210e_0_272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sp>
        <p:nvSpPr>
          <p:cNvPr id="2761" name="Google Shape;2761;g3887eb0210e_0_272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62" name="Google Shape;2762;g3887eb0210e_0_272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763" name="Google Shape;2763;g3887eb0210e_0_2723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벌어지는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치솟고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64" name="Google Shape;2764;g3887eb0210e_0_2723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65" name="Google Shape;2765;g3887eb0210e_0_2723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두드러지지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과열되지도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기본적인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66" name="Google Shape;2766;g3887eb0210e_0_2723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67" name="Google Shape;2767;g3887eb0210e_0_2723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월등히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나타나는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768" name="Google Shape;2768;g3887eb0210e_0_2723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69" name="Google Shape;2769;g3887eb0210e_0_2723"/>
          <p:cNvSpPr txBox="1"/>
          <p:nvPr/>
        </p:nvSpPr>
        <p:spPr>
          <a:xfrm>
            <a:off x="4559300" y="5905500"/>
            <a:ext cx="15265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00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활성시간대는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불안정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클러스터에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낮지만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33" u="none" cap="none" strike="noStrike">
              <a:solidFill>
                <a:srgbClr val="333333"/>
              </a:solidFill>
              <a:highlight>
                <a:srgbClr val="FECCB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활성시간대의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클러스터에는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4" name="Google Shape;2774;g3887eb0210e_0_2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g3887eb0210e_0_2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g3887eb0210e_0_27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g3887eb0210e_0_274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778" name="Google Shape;2778;g3887eb0210e_0_27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g3887eb0210e_0_274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80" name="Google Shape;2780;g3887eb0210e_0_27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781" name="Google Shape;2781;g3887eb0210e_0_2741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수치도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안정적임</a:t>
            </a:r>
            <a:endParaRPr/>
          </a:p>
        </p:txBody>
      </p:sp>
      <p:sp>
        <p:nvSpPr>
          <p:cNvPr id="2782" name="Google Shape;2782;g3887eb0210e_0_2741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83" name="Google Shape;2783;g3887eb0210e_0_2741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거치대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증설</a:t>
            </a:r>
            <a:endParaRPr/>
          </a:p>
        </p:txBody>
      </p:sp>
      <p:sp>
        <p:nvSpPr>
          <p:cNvPr id="2784" name="Google Shape;2784;g3887eb0210e_0_2741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85" name="Google Shape;2785;g3887eb0210e_0_2741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빨라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786" name="Google Shape;2786;g3887eb0210e_0_2741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787" name="Google Shape;2787;g3887eb0210e_0_274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Google Shape;2792;g3887eb0210e_0_2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g3887eb0210e_0_27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g3887eb0210e_0_27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g3887eb0210e_0_275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796" name="Google Shape;2796;g3887eb0210e_0_27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Google Shape;2797;g3887eb0210e_0_275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798" name="Google Shape;2798;g3887eb0210e_0_275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799" name="Google Shape;2799;g3887eb0210e_0_2758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수치도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안정적임</a:t>
            </a:r>
            <a:endParaRPr/>
          </a:p>
        </p:txBody>
      </p:sp>
      <p:sp>
        <p:nvSpPr>
          <p:cNvPr id="2800" name="Google Shape;2800;g3887eb0210e_0_2758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01" name="Google Shape;2801;g3887eb0210e_0_2758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거치대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증설</a:t>
            </a:r>
            <a:endParaRPr/>
          </a:p>
        </p:txBody>
      </p:sp>
      <p:sp>
        <p:nvSpPr>
          <p:cNvPr id="2802" name="Google Shape;2802;g3887eb0210e_0_2758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03" name="Google Shape;2803;g3887eb0210e_0_2758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빨라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04" name="Google Shape;2804;g3887eb0210e_0_2758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05" name="Google Shape;2805;g3887eb0210e_0_275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  <p:sp>
        <p:nvSpPr>
          <p:cNvPr id="2806" name="Google Shape;2806;g3887eb0210e_0_2758"/>
          <p:cNvSpPr txBox="1"/>
          <p:nvPr/>
        </p:nvSpPr>
        <p:spPr>
          <a:xfrm>
            <a:off x="4495800" y="6667500"/>
            <a:ext cx="15379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중간시간대는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특이값이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존재하는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- 1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- 2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8"/>
          <p:cNvSpPr txBox="1"/>
          <p:nvPr/>
        </p:nvSpPr>
        <p:spPr>
          <a:xfrm>
            <a:off x="8801100" y="1917700"/>
            <a:ext cx="6794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43" name="Google Shape;44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45" name="Google Shape;445;p18"/>
          <p:cNvSpPr txBox="1"/>
          <p:nvPr/>
        </p:nvSpPr>
        <p:spPr>
          <a:xfrm>
            <a:off x="1384300" y="3898900"/>
            <a:ext cx="12039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46" name="Google Shape;44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5400" y="4533900"/>
            <a:ext cx="14173201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1" name="Google Shape;2811;g3887eb0210e_0_2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g3887eb0210e_0_27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g3887eb0210e_0_2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3887eb0210e_0_27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815" name="Google Shape;2815;g3887eb0210e_0_27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6" name="Google Shape;2816;g3887eb0210e_0_27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817" name="Google Shape;2817;g3887eb0210e_0_27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818" name="Google Shape;2818;g3887eb0210e_0_2776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꽤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되지만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심하지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819" name="Google Shape;2819;g3887eb0210e_0_2776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20" name="Google Shape;2820;g3887eb0210e_0_2776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공급부족형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아니지만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잦아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/>
          </a:p>
        </p:txBody>
      </p:sp>
      <p:sp>
        <p:nvSpPr>
          <p:cNvPr id="2821" name="Google Shape;2821;g3887eb0210e_0_2776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22" name="Google Shape;2822;g3887eb0210e_0_2776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최고조로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두드러짐</a:t>
            </a:r>
            <a:endParaRPr/>
          </a:p>
        </p:txBody>
      </p:sp>
      <p:sp>
        <p:nvSpPr>
          <p:cNvPr id="2823" name="Google Shape;2823;g3887eb0210e_0_2776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24" name="Google Shape;2824;g3887eb0210e_0_27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9" name="Google Shape;2829;g3887eb0210e_0_2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g3887eb0210e_0_2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g3887eb0210e_0_27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2" name="Google Shape;2832;g3887eb0210e_0_279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833" name="Google Shape;2833;g3887eb0210e_0_2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4" name="Google Shape;2834;g3887eb0210e_0_279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835" name="Google Shape;2835;g3887eb0210e_0_279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836" name="Google Shape;2836;g3887eb0210e_0_2793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꽤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되지만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심하지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/>
          </a:p>
        </p:txBody>
      </p:sp>
      <p:sp>
        <p:nvSpPr>
          <p:cNvPr id="2837" name="Google Shape;2837;g3887eb0210e_0_2793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38" name="Google Shape;2838;g3887eb0210e_0_2793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공급부족형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아니지만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잦아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/>
          </a:p>
        </p:txBody>
      </p:sp>
      <p:sp>
        <p:nvSpPr>
          <p:cNvPr id="2839" name="Google Shape;2839;g3887eb0210e_0_2793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40" name="Google Shape;2840;g3887eb0210e_0_2793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최고조로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/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두드러짐</a:t>
            </a:r>
            <a:endParaRPr/>
          </a:p>
        </p:txBody>
      </p:sp>
      <p:sp>
        <p:nvSpPr>
          <p:cNvPr id="2841" name="Google Shape;2841;g3887eb0210e_0_2793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sp>
        <p:nvSpPr>
          <p:cNvPr id="2842" name="Google Shape;2842;g3887eb0210e_0_279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843" name="Google Shape;2843;g3887eb0210e_0_2793"/>
          <p:cNvSpPr txBox="1"/>
          <p:nvPr/>
        </p:nvSpPr>
        <p:spPr>
          <a:xfrm>
            <a:off x="4495800" y="6667500"/>
            <a:ext cx="15379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중간시간대와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마찬가지로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특이값이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존재하는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- 1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낮고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- 2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최고조임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Google Shape;2848;g3887eb0210e_0_2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g3887eb0210e_0_28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g3887eb0210e_0_28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1" name="Google Shape;2851;g3887eb0210e_0_28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852" name="Google Shape;2852;g3887eb0210e_0_28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3" name="Google Shape;2853;g3887eb0210e_0_28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endParaRPr/>
          </a:p>
        </p:txBody>
      </p:sp>
      <p:sp>
        <p:nvSpPr>
          <p:cNvPr id="2854" name="Google Shape;2854;g3887eb0210e_0_28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855" name="Google Shape;2855;g3887eb0210e_0_28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856" name="Google Shape;2856;g3887eb0210e_0_2811"/>
          <p:cNvSpPr txBox="1"/>
          <p:nvPr/>
        </p:nvSpPr>
        <p:spPr>
          <a:xfrm>
            <a:off x="2959100" y="5016500"/>
            <a:ext cx="18465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활성시간을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제외하고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불안정한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2857" name="Google Shape;2857;g3887eb0210e_0_2811"/>
          <p:cNvSpPr txBox="1"/>
          <p:nvPr/>
        </p:nvSpPr>
        <p:spPr>
          <a:xfrm>
            <a:off x="2400300" y="7480300"/>
            <a:ext cx="8572500" cy="27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25" lIns="0" spcFirstLastPara="1" rIns="0" wrap="square" tIns="546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제일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불안정이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개로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정확하게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활성시간의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클러스터에는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</p:txBody>
      </p:sp>
      <p:sp>
        <p:nvSpPr>
          <p:cNvPr id="2858" name="Google Shape;2858;g3887eb0210e_0_2811"/>
          <p:cNvSpPr txBox="1"/>
          <p:nvPr/>
        </p:nvSpPr>
        <p:spPr>
          <a:xfrm>
            <a:off x="13589000" y="6400800"/>
            <a:ext cx="85470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75" lIns="0" spcFirstLastPara="1" rIns="0" wrap="square" tIns="44475">
            <a:noAutofit/>
          </a:bodyPr>
          <a:lstStyle/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/>
          </a:p>
        </p:txBody>
      </p:sp>
      <p:cxnSp>
        <p:nvCxnSpPr>
          <p:cNvPr id="2859" name="Google Shape;2859;g3887eb0210e_0_2811"/>
          <p:cNvCxnSpPr/>
          <p:nvPr/>
        </p:nvCxnSpPr>
        <p:spPr>
          <a:xfrm flipH="1">
            <a:off x="12064275" y="6597175"/>
            <a:ext cx="36600" cy="4847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4" name="Google Shape;2864;g3887eb0210e_0_2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g3887eb0210e_0_2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g3887eb0210e_0_28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7" name="Google Shape;2867;g3887eb0210e_0_282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868" name="Google Shape;2868;g3887eb0210e_0_2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g3887eb0210e_0_282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공통점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70" name="Google Shape;2870;g3887eb0210e_0_282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871" name="Google Shape;2871;g3887eb0210e_0_282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2872" name="Google Shape;2872;g3887eb0210e_0_2826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6680200" y="5613400"/>
            <a:ext cx="157861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g3887eb0210e_0_2826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6680200" y="7632700"/>
            <a:ext cx="15786100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4" name="Google Shape;2874;g3887eb0210e_0_2826"/>
          <p:cNvSpPr txBox="1"/>
          <p:nvPr/>
        </p:nvSpPr>
        <p:spPr>
          <a:xfrm>
            <a:off x="7581900" y="6083300"/>
            <a:ext cx="13335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심화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극심한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/>
          </a:p>
        </p:txBody>
      </p:sp>
      <p:pic>
        <p:nvPicPr>
          <p:cNvPr id="2875" name="Google Shape;2875;g3887eb0210e_0_28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500" y="97790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6" name="Google Shape;2876;g3887eb0210e_0_2826"/>
          <p:cNvSpPr txBox="1"/>
          <p:nvPr/>
        </p:nvSpPr>
        <p:spPr>
          <a:xfrm>
            <a:off x="2260600" y="102997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sp>
        <p:nvSpPr>
          <p:cNvPr id="2877" name="Google Shape;2877;g3887eb0210e_0_2826"/>
          <p:cNvSpPr txBox="1"/>
          <p:nvPr/>
        </p:nvSpPr>
        <p:spPr>
          <a:xfrm>
            <a:off x="7581900" y="8572500"/>
            <a:ext cx="134619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|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균형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구의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여전한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수요에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비해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2878" name="Google Shape;2878;g3887eb0210e_0_28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500" y="56007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g3887eb0210e_0_2826"/>
          <p:cNvSpPr txBox="1"/>
          <p:nvPr/>
        </p:nvSpPr>
        <p:spPr>
          <a:xfrm>
            <a:off x="2260600" y="61214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/>
          </a:p>
        </p:txBody>
      </p:sp>
      <p:pic>
        <p:nvPicPr>
          <p:cNvPr id="2880" name="Google Shape;2880;g3887eb0210e_0_28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76500" y="76073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1" name="Google Shape;2881;g3887eb0210e_0_2826"/>
          <p:cNvSpPr txBox="1"/>
          <p:nvPr/>
        </p:nvSpPr>
        <p:spPr>
          <a:xfrm>
            <a:off x="2260600" y="81407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6" name="Google Shape;2886;g3887eb0210e_0_2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g3887eb0210e_0_2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g3887eb0210e_0_2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9" name="Google Shape;2889;g3887eb0210e_0_284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890" name="Google Shape;2890;g3887eb0210e_0_28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g3887eb0210e_0_284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2892" name="Google Shape;2892;g3887eb0210e_0_284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893" name="Google Shape;2893;g3887eb0210e_0_284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894" name="Google Shape;2894;g3887eb0210e_0_28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7100" y="4838700"/>
            <a:ext cx="12357099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9" name="Google Shape;2899;g3887eb0210e_0_2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g3887eb0210e_0_28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g3887eb0210e_0_28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g3887eb0210e_0_285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03" name="Google Shape;2903;g3887eb0210e_0_28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4" name="Google Shape;2904;g3887eb0210e_0_285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905" name="Google Shape;2905;g3887eb0210e_0_285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06" name="Google Shape;2906;g3887eb0210e_0_285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07" name="Google Shape;2907;g3887eb0210e_0_28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42200" y="4927600"/>
            <a:ext cx="9486900" cy="64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2" name="Google Shape;2912;g3887eb0210e_0_2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g3887eb0210e_0_2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g3887eb0210e_0_28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5" name="Google Shape;2915;g3887eb0210e_0_28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16" name="Google Shape;2916;g3887eb0210e_0_28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Google Shape;2917;g3887eb0210e_0_28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/>
          </a:p>
        </p:txBody>
      </p:sp>
      <p:sp>
        <p:nvSpPr>
          <p:cNvPr id="2918" name="Google Shape;2918;g3887eb0210e_0_28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19" name="Google Shape;2919;g3887eb0210e_0_28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20" name="Google Shape;2920;g3887eb0210e_0_28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7100" y="4648200"/>
            <a:ext cx="9829800" cy="70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5" name="Google Shape;2925;g3887eb0210e_0_2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g3887eb0210e_0_28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g3887eb0210e_0_28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g3887eb0210e_0_28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29" name="Google Shape;2929;g3887eb0210e_0_28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g3887eb0210e_0_28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931" name="Google Shape;2931;g3887eb0210e_0_28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32" name="Google Shape;2932;g3887eb0210e_0_28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33" name="Google Shape;2933;g3887eb0210e_0_28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0100" y="4660900"/>
            <a:ext cx="10083800" cy="701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Google Shape;2938;g3887eb0210e_0_2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Google Shape;2939;g3887eb0210e_0_2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g3887eb0210e_0_28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1" name="Google Shape;2941;g3887eb0210e_0_28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42" name="Google Shape;2942;g3887eb0210e_0_2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3" name="Google Shape;2943;g3887eb0210e_0_289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2944" name="Google Shape;2944;g3887eb0210e_0_28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45" name="Google Shape;2945;g3887eb0210e_0_28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46" name="Google Shape;2946;g3887eb0210e_0_28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0" y="4737100"/>
            <a:ext cx="9652001" cy="72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1" name="Google Shape;2951;g3887eb0210e_0_29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g3887eb0210e_0_29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g3887eb0210e_0_29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4" name="Google Shape;2954;g3887eb0210e_0_290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55" name="Google Shape;2955;g3887eb0210e_0_29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g3887eb0210e_0_290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</p:txBody>
      </p:sp>
      <p:sp>
        <p:nvSpPr>
          <p:cNvPr id="2957" name="Google Shape;2957;g3887eb0210e_0_290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58" name="Google Shape;2958;g3887eb0210e_0_290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59" name="Google Shape;2959;g3887eb0210e_0_29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7100" y="5016500"/>
            <a:ext cx="12382500" cy="63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9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56" name="Google Shape;45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58" name="Google Shape;458;p19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59" name="Google Shape;45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3600" y="4775200"/>
            <a:ext cx="9969500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1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g3887eb0210e_0_2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g3887eb0210e_0_29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g3887eb0210e_0_29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g3887eb0210e_0_291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68" name="Google Shape;2968;g3887eb0210e_0_2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g3887eb0210e_0_291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70" name="Google Shape;2970;g3887eb0210e_0_291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sp>
        <p:nvSpPr>
          <p:cNvPr id="2971" name="Google Shape;2971;g3887eb0210e_0_291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/>
          </a:p>
        </p:txBody>
      </p:sp>
      <p:pic>
        <p:nvPicPr>
          <p:cNvPr id="2972" name="Google Shape;2972;g3887eb0210e_0_2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3400" y="4991100"/>
            <a:ext cx="13144500" cy="64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7" name="Google Shape;2977;g3887eb0210e_0_2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g3887eb0210e_0_29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g3887eb0210e_0_29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g3887eb0210e_0_293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81" name="Google Shape;2981;g3887eb0210e_0_29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2" name="Google Shape;2982;g3887eb0210e_0_293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2983" name="Google Shape;2983;g3887eb0210e_0_293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84" name="Google Shape;2984;g3887eb0210e_0_293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pic>
        <p:nvPicPr>
          <p:cNvPr id="2985" name="Google Shape;2985;g3887eb0210e_0_29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0500" y="4533900"/>
            <a:ext cx="11290300" cy="742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" name="Google Shape;2990;g3887eb0210e_0_2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1" name="Google Shape;2991;g3887eb0210e_0_2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2" name="Google Shape;2992;g3887eb0210e_0_2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3" name="Google Shape;2993;g3887eb0210e_0_294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2994" name="Google Shape;2994;g3887eb0210e_0_29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5" name="Google Shape;2995;g3887eb0210e_0_294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2996" name="Google Shape;2996;g3887eb0210e_0_294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/>
          </a:p>
        </p:txBody>
      </p:sp>
      <p:sp>
        <p:nvSpPr>
          <p:cNvPr id="2997" name="Google Shape;2997;g3887eb0210e_0_294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pic>
        <p:nvPicPr>
          <p:cNvPr id="2998" name="Google Shape;2998;g3887eb0210e_0_29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9700" y="4800600"/>
            <a:ext cx="139446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3" name="Google Shape;3003;g3887eb0210e_0_2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g3887eb0210e_0_2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g3887eb0210e_0_29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g3887eb0210e_0_295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3007" name="Google Shape;3007;g3887eb0210e_0_29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g3887eb0210e_0_295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/>
          </a:p>
        </p:txBody>
      </p:sp>
      <p:sp>
        <p:nvSpPr>
          <p:cNvPr id="3009" name="Google Shape;3009;g3887eb0210e_0_295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010" name="Google Shape;3010;g3887eb0210e_0_295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/>
          </a:p>
        </p:txBody>
      </p:sp>
      <p:pic>
        <p:nvPicPr>
          <p:cNvPr id="3011" name="Google Shape;3011;g3887eb0210e_0_29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7200" y="5549900"/>
            <a:ext cx="5486400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2" name="Google Shape;3012;g3887eb0210e_0_2955"/>
          <p:cNvSpPr txBox="1"/>
          <p:nvPr/>
        </p:nvSpPr>
        <p:spPr>
          <a:xfrm>
            <a:off x="2374900" y="7239000"/>
            <a:ext cx="4178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975" lIns="0" spcFirstLastPara="1" rIns="0" wrap="square" tIns="133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endParaRPr/>
          </a:p>
        </p:txBody>
      </p:sp>
      <p:pic>
        <p:nvPicPr>
          <p:cNvPr id="3013" name="Google Shape;3013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60960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4" name="Google Shape;3014;g3887eb0210e_0_2955"/>
          <p:cNvSpPr txBox="1"/>
          <p:nvPr/>
        </p:nvSpPr>
        <p:spPr>
          <a:xfrm>
            <a:off x="8382000" y="64008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endParaRPr/>
          </a:p>
        </p:txBody>
      </p:sp>
      <p:pic>
        <p:nvPicPr>
          <p:cNvPr id="3015" name="Google Shape;3015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76200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g3887eb0210e_0_2955"/>
          <p:cNvSpPr txBox="1"/>
          <p:nvPr/>
        </p:nvSpPr>
        <p:spPr>
          <a:xfrm>
            <a:off x="8382000" y="79248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0.555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절반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상태가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endParaRPr/>
          </a:p>
        </p:txBody>
      </p:sp>
      <p:pic>
        <p:nvPicPr>
          <p:cNvPr id="3017" name="Google Shape;3017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91186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g3887eb0210e_0_2955"/>
          <p:cNvSpPr txBox="1"/>
          <p:nvPr/>
        </p:nvSpPr>
        <p:spPr>
          <a:xfrm>
            <a:off x="8382000" y="94234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종로구보다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단기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급등락보다는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나타남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g3887eb0210e_0_29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g3887eb0210e_0_29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g3887eb0210e_0_29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g3887eb0210e_0_29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g3887eb0210e_0_29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0"/>
              </a:srgbClr>
            </a:outerShdw>
          </a:effectLst>
        </p:spPr>
      </p:pic>
      <p:pic>
        <p:nvPicPr>
          <p:cNvPr id="3028" name="Google Shape;3028;g3887eb0210e_0_29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g3887eb0210e_0_29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g3887eb0210e_0_29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g3887eb0210e_0_2974"/>
          <p:cNvSpPr txBox="1"/>
          <p:nvPr/>
        </p:nvSpPr>
        <p:spPr>
          <a:xfrm>
            <a:off x="11176000" y="1651000"/>
            <a:ext cx="2044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/>
          </a:p>
        </p:txBody>
      </p:sp>
      <p:sp>
        <p:nvSpPr>
          <p:cNvPr id="3032" name="Google Shape;3032;g3887eb0210e_0_2974"/>
          <p:cNvSpPr txBox="1"/>
          <p:nvPr/>
        </p:nvSpPr>
        <p:spPr>
          <a:xfrm>
            <a:off x="2959100" y="6083300"/>
            <a:ext cx="184659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7" name="Google Shape;3037;g3887eb0210e_0_2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g3887eb0210e_0_29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9" name="Google Shape;3039;g3887eb0210e_0_29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0" name="Google Shape;3040;g3887eb0210e_0_29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g3887eb0210e_0_29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g3887eb0210e_0_29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3" name="Google Shape;3043;g3887eb0210e_0_2987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/>
          </a:p>
        </p:txBody>
      </p:sp>
      <p:sp>
        <p:nvSpPr>
          <p:cNvPr id="3044" name="Google Shape;3044;g3887eb0210e_0_2987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3045" name="Google Shape;3045;g3887eb0210e_0_29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g3887eb0210e_0_29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7" name="Google Shape;3047;g3887eb0210e_0_2987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048" name="Google Shape;3048;g3887eb0210e_0_2987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3049" name="Google Shape;3049;g3887eb0210e_0_29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g3887eb0210e_0_29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g3887eb0210e_0_2987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052" name="Google Shape;3052;g3887eb0210e_0_2987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3053" name="Google Shape;3053;g3887eb0210e_0_29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4" name="Google Shape;3054;g3887eb0210e_0_29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g3887eb0210e_0_2987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/>
          </a:p>
        </p:txBody>
      </p:sp>
      <p:sp>
        <p:nvSpPr>
          <p:cNvPr id="3056" name="Google Shape;3056;g3887eb0210e_0_2987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3057" name="Google Shape;3057;g3887eb0210e_0_29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8" name="Google Shape;3058;g3887eb0210e_0_29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g3887eb0210e_0_2987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060" name="Google Shape;3060;g3887eb0210e_0_2987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3061" name="Google Shape;3061;g3887eb0210e_0_298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3062" name="Google Shape;3062;g3887eb0210e_0_29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g3887eb0210e_0_29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Google Shape;3064;g3887eb0210e_0_2987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065" name="Google Shape;3065;g3887eb0210e_0_2987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3066" name="Google Shape;3066;g3887eb0210e_0_298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g3887eb0210e_0_3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2" name="Google Shape;3072;g3887eb0210e_0_30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g3887eb0210e_0_30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g3887eb0210e_0_30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g3887eb0210e_0_30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g3887eb0210e_0_30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7" name="Google Shape;3077;g3887eb0210e_0_3020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/>
          </a:p>
        </p:txBody>
      </p:sp>
      <p:sp>
        <p:nvSpPr>
          <p:cNvPr id="3078" name="Google Shape;3078;g3887eb0210e_0_3020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3079" name="Google Shape;3079;g3887eb0210e_0_30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g3887eb0210e_0_30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1" name="Google Shape;3081;g3887eb0210e_0_3020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082" name="Google Shape;3082;g3887eb0210e_0_3020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3083" name="Google Shape;3083;g3887eb0210e_0_30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Google Shape;3084;g3887eb0210e_0_30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g3887eb0210e_0_3020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086" name="Google Shape;3086;g3887eb0210e_0_3020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3087" name="Google Shape;3087;g3887eb0210e_0_30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g3887eb0210e_0_30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g3887eb0210e_0_3020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/>
          </a:p>
        </p:txBody>
      </p:sp>
      <p:sp>
        <p:nvSpPr>
          <p:cNvPr id="3090" name="Google Shape;3090;g3887eb0210e_0_3020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3091" name="Google Shape;3091;g3887eb0210e_0_30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g3887eb0210e_0_30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3" name="Google Shape;3093;g3887eb0210e_0_3020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094" name="Google Shape;3094;g3887eb0210e_0_3020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3095" name="Google Shape;3095;g3887eb0210e_0_302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3096" name="Google Shape;3096;g3887eb0210e_0_30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g3887eb0210e_0_30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g3887eb0210e_0_3020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099" name="Google Shape;3099;g3887eb0210e_0_3020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3100" name="Google Shape;3100;g3887eb0210e_0_302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Google Shape;3105;g3887eb0210e_0_3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6" name="Google Shape;3106;g3887eb0210e_0_3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7" name="Google Shape;3107;g3887eb0210e_0_3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8" name="Google Shape;3108;g3887eb0210e_0_30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g3887eb0210e_0_305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10" name="Google Shape;3110;g3887eb0210e_0_305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11" name="Google Shape;3111;g3887eb0210e_0_3053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3112" name="Google Shape;3112;g3887eb0210e_0_305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7" name="Google Shape;3117;g3887eb0210e_0_3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8" name="Google Shape;3118;g3887eb0210e_0_30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g3887eb0210e_0_30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g3887eb0210e_0_30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g3887eb0210e_0_306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22" name="Google Shape;3122;g3887eb0210e_0_30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123" name="Google Shape;3123;g3887eb0210e_0_30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124" name="Google Shape;3124;g3887eb0210e_0_3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3300" y="4673600"/>
            <a:ext cx="12217399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5" name="Google Shape;3125;g3887eb0210e_0_30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Google Shape;3130;g3887eb0210e_0_30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1" name="Google Shape;3131;g3887eb0210e_0_30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2" name="Google Shape;3132;g3887eb0210e_0_30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3" name="Google Shape;3133;g3887eb0210e_0_30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4" name="Google Shape;3134;g3887eb0210e_0_30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35" name="Google Shape;3135;g3887eb0210e_0_30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pic>
        <p:nvPicPr>
          <p:cNvPr id="3136" name="Google Shape;3136;g3887eb0210e_0_30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3200" y="4622800"/>
            <a:ext cx="3657600" cy="70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g3887eb0210e_0_30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138" name="Google Shape;3138;g3887eb0210e_0_30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27200" y="11264900"/>
            <a:ext cx="7404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4312900" y="10541000"/>
            <a:ext cx="147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2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사업분야</a:t>
            </a:r>
            <a:endParaRPr/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4000" y="7620000"/>
            <a:ext cx="188087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321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091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226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 txBox="1"/>
          <p:nvPr/>
        </p:nvSpPr>
        <p:spPr>
          <a:xfrm>
            <a:off x="38989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103632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86" name="Google Shape;186;p2"/>
          <p:cNvSpPr txBox="1"/>
          <p:nvPr/>
        </p:nvSpPr>
        <p:spPr>
          <a:xfrm>
            <a:off x="167894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27432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88" name="Google Shape;188;p2"/>
          <p:cNvSpPr txBox="1"/>
          <p:nvPr/>
        </p:nvSpPr>
        <p:spPr>
          <a:xfrm>
            <a:off x="92202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89" name="Google Shape;189;p2"/>
          <p:cNvSpPr txBox="1"/>
          <p:nvPr/>
        </p:nvSpPr>
        <p:spPr>
          <a:xfrm>
            <a:off x="156337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90" name="Google Shape;19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2100" y="8839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09100" y="8839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"/>
          <p:cNvSpPr txBox="1"/>
          <p:nvPr/>
        </p:nvSpPr>
        <p:spPr>
          <a:xfrm>
            <a:off x="3898900" y="8915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193" name="Google Shape;193;p2"/>
          <p:cNvSpPr txBox="1"/>
          <p:nvPr/>
        </p:nvSpPr>
        <p:spPr>
          <a:xfrm>
            <a:off x="10363200" y="8915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194" name="Google Shape;194;p2"/>
          <p:cNvSpPr txBox="1"/>
          <p:nvPr/>
        </p:nvSpPr>
        <p:spPr>
          <a:xfrm>
            <a:off x="2743200" y="89916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9220200" y="89916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96" name="Google Shape;196;p2"/>
          <p:cNvSpPr txBox="1"/>
          <p:nvPr/>
        </p:nvSpPr>
        <p:spPr>
          <a:xfrm>
            <a:off x="10642600" y="2032000"/>
            <a:ext cx="3111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pic>
        <p:nvPicPr>
          <p:cNvPr id="197" name="Google Shape;197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5252700" y="2616200"/>
            <a:ext cx="75057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·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0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69" name="Google Shape;46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71" name="Google Shape;471;p20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72" name="Google Shape;47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9300" y="4673600"/>
            <a:ext cx="127508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" name="Google Shape;3143;g3887eb0210e_0_30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g3887eb0210e_0_30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5" name="Google Shape;3145;g3887eb0210e_0_30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6" name="Google Shape;3146;g3887eb0210e_0_3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g3887eb0210e_0_308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48" name="Google Shape;3148;g3887eb0210e_0_308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149" name="Google Shape;3149;g3887eb0210e_0_308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150" name="Google Shape;3150;g3887eb0210e_0_30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8100" y="5384800"/>
            <a:ext cx="16700498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g3887eb0210e_0_308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6" name="Google Shape;3156;g3887eb0210e_0_3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g3887eb0210e_0_3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g3887eb0210e_0_3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g3887eb0210e_0_3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g3887eb0210e_0_310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61" name="Google Shape;3161;g3887eb0210e_0_310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pic>
        <p:nvPicPr>
          <p:cNvPr id="3162" name="Google Shape;3162;g3887eb0210e_0_3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38700" y="4978400"/>
            <a:ext cx="7454899" cy="64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Google Shape;3163;g3887eb0210e_0_3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46100" y="4978400"/>
            <a:ext cx="6286500" cy="6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4" name="Google Shape;3164;g3887eb0210e_0_310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165" name="Google Shape;3165;g3887eb0210e_0_310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Google Shape;3170;g3887eb0210e_0_3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1" name="Google Shape;3171;g3887eb0210e_0_3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Google Shape;3172;g3887eb0210e_0_3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3" name="Google Shape;3173;g3887eb0210e_0_3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4" name="Google Shape;3174;g3887eb0210e_0_31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75" name="Google Shape;3175;g3887eb0210e_0_31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176" name="Google Shape;3176;g3887eb0210e_0_31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API</a:t>
            </a:r>
            <a:endParaRPr/>
          </a:p>
        </p:txBody>
      </p:sp>
      <p:pic>
        <p:nvPicPr>
          <p:cNvPr id="3177" name="Google Shape;3177;g3887eb0210e_0_3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92500" y="5461000"/>
            <a:ext cx="17386300" cy="5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g3887eb0210e_0_31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3" name="Google Shape;3183;g3887eb0210e_0_3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Google Shape;3184;g3887eb0210e_0_3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Google Shape;3185;g3887eb0210e_0_3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g3887eb0210e_0_31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g3887eb0210e_0_31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188" name="Google Shape;3188;g3887eb0210e_0_31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189" name="Google Shape;3189;g3887eb0210e_0_31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API</a:t>
            </a:r>
            <a:endParaRPr/>
          </a:p>
        </p:txBody>
      </p:sp>
      <p:pic>
        <p:nvPicPr>
          <p:cNvPr id="3190" name="Google Shape;3190;g3887eb0210e_0_3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20300" y="4787900"/>
            <a:ext cx="4343400" cy="67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1" name="Google Shape;3191;g3887eb0210e_0_31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6" name="Google Shape;3196;g3887eb0210e_0_3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g3887eb0210e_0_3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g3887eb0210e_0_3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g3887eb0210e_0_3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g3887eb0210e_0_313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01" name="Google Shape;3201;g3887eb0210e_0_313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202" name="Google Shape;3202;g3887eb0210e_0_313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API</a:t>
            </a:r>
            <a:endParaRPr/>
          </a:p>
        </p:txBody>
      </p:sp>
      <p:pic>
        <p:nvPicPr>
          <p:cNvPr id="3203" name="Google Shape;3203;g3887eb0210e_0_3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5626100"/>
            <a:ext cx="18135600" cy="52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4" name="Google Shape;3204;g3887eb0210e_0_313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9" name="Google Shape;3209;g3887eb0210e_0_3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g3887eb0210e_0_3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g3887eb0210e_0_3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g3887eb0210e_0_3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3" name="Google Shape;3213;g3887eb0210e_0_314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14" name="Google Shape;3214;g3887eb0210e_0_314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3215" name="Google Shape;3215;g3887eb0210e_0_314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API</a:t>
            </a:r>
            <a:endParaRPr/>
          </a:p>
        </p:txBody>
      </p:sp>
      <p:pic>
        <p:nvPicPr>
          <p:cNvPr id="3216" name="Google Shape;3216;g3887eb0210e_0_3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1500" y="5029200"/>
            <a:ext cx="6108700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g3887eb0210e_0_3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25400" y="5029200"/>
            <a:ext cx="5994400" cy="6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g3887eb0210e_0_314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3" name="Google Shape;3223;g3887eb0210e_0_3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Google Shape;3224;g3887eb0210e_0_3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g3887eb0210e_0_3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g3887eb0210e_0_3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g3887eb0210e_0_316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28" name="Google Shape;3228;g3887eb0210e_0_3162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endParaRPr/>
          </a:p>
        </p:txBody>
      </p:sp>
      <p:sp>
        <p:nvSpPr>
          <p:cNvPr id="3229" name="Google Shape;3229;g3887eb0210e_0_31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230" name="Google Shape;3230;g3887eb0210e_0_31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" name="Google Shape;3235;g3887eb0210e_0_3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Google Shape;3236;g3887eb0210e_0_3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7" name="Google Shape;3237;g3887eb0210e_0_3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Google Shape;3238;g3887eb0210e_0_3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g3887eb0210e_0_317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40" name="Google Shape;3240;g3887eb0210e_0_317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241" name="Google Shape;3241;g3887eb0210e_0_317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pic>
        <p:nvPicPr>
          <p:cNvPr id="3242" name="Google Shape;3242;g3887eb0210e_0_31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6300" y="5359400"/>
            <a:ext cx="1755139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3" name="Google Shape;3243;g3887eb0210e_0_317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8" name="Google Shape;3248;g3887eb0210e_0_3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Google Shape;3249;g3887eb0210e_0_3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Google Shape;3250;g3887eb0210e_0_3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1" name="Google Shape;3251;g3887eb0210e_0_31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2" name="Google Shape;3252;g3887eb0210e_0_318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53" name="Google Shape;3253;g3887eb0210e_0_318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254" name="Google Shape;3254;g3887eb0210e_0_318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pic>
        <p:nvPicPr>
          <p:cNvPr id="3255" name="Google Shape;3255;g3887eb0210e_0_31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7200" y="4787900"/>
            <a:ext cx="8229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g3887eb0210e_0_3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77200" y="6540500"/>
            <a:ext cx="8229600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7" name="Google Shape;3257;g3887eb0210e_0_318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2" name="Google Shape;3262;g3887eb0210e_0_3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g3887eb0210e_0_3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Google Shape;3264;g3887eb0210e_0_3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g3887eb0210e_0_3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6" name="Google Shape;3266;g3887eb0210e_0_319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67" name="Google Shape;3267;g3887eb0210e_0_319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268" name="Google Shape;3268;g3887eb0210e_0_319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pic>
        <p:nvPicPr>
          <p:cNvPr id="3269" name="Google Shape;3269;g3887eb0210e_0_3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4991100"/>
            <a:ext cx="15887700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g3887eb0210e_0_319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1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82" name="Google Shape;48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84" name="Google Shape;484;p21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85" name="Google Shape;48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1100" y="4699000"/>
            <a:ext cx="9334500" cy="7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5" name="Google Shape;3275;g3887eb0210e_0_3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6" name="Google Shape;3276;g3887eb0210e_0_3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g3887eb0210e_0_3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g3887eb0210e_0_32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g3887eb0210e_0_321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80" name="Google Shape;3280;g3887eb0210e_0_321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281" name="Google Shape;3281;g3887eb0210e_0_321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pic>
        <p:nvPicPr>
          <p:cNvPr id="3282" name="Google Shape;3282;g3887eb0210e_0_32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74100" y="4851400"/>
            <a:ext cx="7023100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3" name="Google Shape;3283;g3887eb0210e_0_321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8" name="Google Shape;3288;g3887eb0210e_0_3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9" name="Google Shape;3289;g3887eb0210e_0_3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g3887eb0210e_0_3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g3887eb0210e_0_3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3887eb0210e_0_322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293" name="Google Shape;3293;g3887eb0210e_0_32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294" name="Google Shape;3294;g3887eb0210e_0_322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295" name="Google Shape;3295;g3887eb0210e_0_32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7800" y="5549900"/>
            <a:ext cx="16408399" cy="5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6" name="Google Shape;3296;g3887eb0210e_0_322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1" name="Google Shape;3301;g3887eb0210e_0_3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g3887eb0210e_0_3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g3887eb0210e_0_3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4" name="Google Shape;3304;g3887eb0210e_0_3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5" name="Google Shape;3305;g3887eb0210e_0_323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06" name="Google Shape;3306;g3887eb0210e_0_323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07" name="Google Shape;3307;g3887eb0210e_0_323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08" name="Google Shape;3308;g3887eb0210e_0_3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7100" y="5676900"/>
            <a:ext cx="17449799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Google Shape;3309;g3887eb0210e_0_323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4" name="Google Shape;3314;g3887eb0210e_0_3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g3887eb0210e_0_3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g3887eb0210e_0_3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7" name="Google Shape;3317;g3887eb0210e_0_32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8" name="Google Shape;3318;g3887eb0210e_0_324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19" name="Google Shape;3319;g3887eb0210e_0_324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20" name="Google Shape;3320;g3887eb0210e_0_324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21" name="Google Shape;3321;g3887eb0210e_0_32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46500" y="5397500"/>
            <a:ext cx="16891000" cy="5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2" name="Google Shape;3322;g3887eb0210e_0_324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7" name="Google Shape;3327;g3887eb0210e_0_3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8" name="Google Shape;3328;g3887eb0210e_0_3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9" name="Google Shape;3329;g3887eb0210e_0_32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0" name="Google Shape;3330;g3887eb0210e_0_32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1" name="Google Shape;3331;g3887eb0210e_0_325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32" name="Google Shape;3332;g3887eb0210e_0_325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33" name="Google Shape;3333;g3887eb0210e_0_325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34" name="Google Shape;3334;g3887eb0210e_0_32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78300" y="4610100"/>
            <a:ext cx="9918699" cy="76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g3887eb0210e_0_32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54300" y="5880100"/>
            <a:ext cx="5486400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6" name="Google Shape;3336;g3887eb0210e_0_325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1" name="Google Shape;3341;g3887eb0210e_0_3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g3887eb0210e_0_3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3" name="Google Shape;3343;g3887eb0210e_0_3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g3887eb0210e_0_3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g3887eb0210e_0_32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46" name="Google Shape;3346;g3887eb0210e_0_32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47" name="Google Shape;3347;g3887eb0210e_0_32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48" name="Google Shape;3348;g3887eb0210e_0_32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64400" y="4419600"/>
            <a:ext cx="9842499" cy="77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9" name="Google Shape;3349;g3887eb0210e_0_32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4" name="Google Shape;3354;g3887eb0210e_0_3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g3887eb0210e_0_3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6" name="Google Shape;3356;g3887eb0210e_0_3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g3887eb0210e_0_3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8" name="Google Shape;3358;g3887eb0210e_0_32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59" name="Google Shape;3359;g3887eb0210e_0_32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60" name="Google Shape;3360;g3887eb0210e_0_32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61" name="Google Shape;3361;g3887eb0210e_0_32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5600" y="4622800"/>
            <a:ext cx="6083300" cy="7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Google Shape;3362;g3887eb0210e_0_32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19100" y="5549900"/>
            <a:ext cx="61849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3887eb0210e_0_32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" name="Google Shape;3368;g3887eb0210e_0_3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Google Shape;3369;g3887eb0210e_0_3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0" name="Google Shape;3370;g3887eb0210e_0_3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1" name="Google Shape;3371;g3887eb0210e_0_3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2" name="Google Shape;3372;g3887eb0210e_0_329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73" name="Google Shape;3373;g3887eb0210e_0_329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74" name="Google Shape;3374;g3887eb0210e_0_329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75" name="Google Shape;3375;g3887eb0210e_0_32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5500" y="4927600"/>
            <a:ext cx="10033001" cy="66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6" name="Google Shape;3376;g3887eb0210e_0_329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1" name="Google Shape;3381;g3887eb0210e_0_3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g3887eb0210e_0_3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3" name="Google Shape;3383;g3887eb0210e_0_3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4" name="Google Shape;3384;g3887eb0210e_0_3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g3887eb0210e_0_330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86" name="Google Shape;3386;g3887eb0210e_0_330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387" name="Google Shape;3387;g3887eb0210e_0_330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388" name="Google Shape;3388;g3887eb0210e_0_3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3300" y="4673600"/>
            <a:ext cx="9677401" cy="7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9" name="Google Shape;3389;g3887eb0210e_0_330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4" name="Google Shape;3394;g3887eb0210e_0_3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g3887eb0210e_0_3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g3887eb0210e_0_3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g3887eb0210e_0_33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8" name="Google Shape;3398;g3887eb0210e_0_332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399" name="Google Shape;3399;g3887eb0210e_0_332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00" name="Google Shape;3400;g3887eb0210e_0_332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01" name="Google Shape;3401;g3887eb0210e_0_33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3500" y="5219700"/>
            <a:ext cx="14096999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2" name="Google Shape;3402;g3887eb0210e_0_332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2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495" name="Google Shape;49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497" name="Google Shape;497;p22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498" name="Google Shape;49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4200" y="4559300"/>
            <a:ext cx="10541000" cy="7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7" name="Google Shape;3407;g3887eb0210e_0_3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g3887eb0210e_0_33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g3887eb0210e_0_33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g3887eb0210e_0_33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g3887eb0210e_0_333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12" name="Google Shape;3412;g3887eb0210e_0_333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13" name="Google Shape;3413;g3887eb0210e_0_333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14" name="Google Shape;3414;g3887eb0210e_0_33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7100" y="4864100"/>
            <a:ext cx="9842500" cy="66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5" name="Google Shape;3415;g3887eb0210e_0_333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" name="Google Shape;3420;g3887eb0210e_0_3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g3887eb0210e_0_3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g3887eb0210e_0_3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3" name="Google Shape;3423;g3887eb0210e_0_33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4" name="Google Shape;3424;g3887eb0210e_0_334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25" name="Google Shape;3425;g3887eb0210e_0_334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26" name="Google Shape;3426;g3887eb0210e_0_334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27" name="Google Shape;3427;g3887eb0210e_0_33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8900" y="5880100"/>
            <a:ext cx="11493500" cy="45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8" name="Google Shape;3428;g3887eb0210e_0_334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3" name="Google Shape;3433;g3887eb0210e_0_3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g3887eb0210e_0_3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g3887eb0210e_0_3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g3887eb0210e_0_3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7" name="Google Shape;3437;g3887eb0210e_0_335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38" name="Google Shape;3438;g3887eb0210e_0_33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39" name="Google Shape;3439;g3887eb0210e_0_335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40" name="Google Shape;3440;g3887eb0210e_0_33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0500" y="4851400"/>
            <a:ext cx="8750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1" name="Google Shape;3441;g3887eb0210e_0_335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6" name="Google Shape;3446;g3887eb0210e_0_3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g3887eb0210e_0_3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Google Shape;3448;g3887eb0210e_0_33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9" name="Google Shape;3449;g3887eb0210e_0_33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0" name="Google Shape;3450;g3887eb0210e_0_336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51" name="Google Shape;3451;g3887eb0210e_0_33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52" name="Google Shape;3452;g3887eb0210e_0_336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53" name="Google Shape;3453;g3887eb0210e_0_33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3300" y="5715000"/>
            <a:ext cx="8864601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4" name="Google Shape;3454;g3887eb0210e_0_33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100300" y="5181600"/>
            <a:ext cx="4229100" cy="5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5" name="Google Shape;3455;g3887eb0210e_0_336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0" name="Google Shape;3460;g3887eb0210e_0_33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1" name="Google Shape;3461;g3887eb0210e_0_33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2" name="Google Shape;3462;g3887eb0210e_0_33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3" name="Google Shape;3463;g3887eb0210e_0_33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g3887eb0210e_0_338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65" name="Google Shape;3465;g3887eb0210e_0_338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66" name="Google Shape;3466;g3887eb0210e_0_338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67" name="Google Shape;3467;g3887eb0210e_0_33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32800" y="4546600"/>
            <a:ext cx="7505699" cy="73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8" name="Google Shape;3468;g3887eb0210e_0_338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3" name="Google Shape;3473;g3887eb0210e_0_3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g3887eb0210e_0_3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g3887eb0210e_0_33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g3887eb0210e_0_33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7" name="Google Shape;3477;g3887eb0210e_0_339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78" name="Google Shape;3478;g3887eb0210e_0_339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/>
          </a:p>
        </p:txBody>
      </p:sp>
      <p:sp>
        <p:nvSpPr>
          <p:cNvPr id="3479" name="Google Shape;3479;g3887eb0210e_0_339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3480" name="Google Shape;3480;g3887eb0210e_0_33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1200" y="5842000"/>
            <a:ext cx="6565900" cy="4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g3887eb0210e_0_33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01400" y="4635500"/>
            <a:ext cx="8750300" cy="70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2" name="Google Shape;3482;g3887eb0210e_0_339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7" name="Google Shape;3487;g3887eb0210e_0_3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8" name="Google Shape;3488;g3887eb0210e_0_3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g3887eb0210e_0_3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0" name="Google Shape;3490;g3887eb0210e_0_3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1" name="Google Shape;3491;g3887eb0210e_0_340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492" name="Google Shape;3492;g3887eb0210e_0_3406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endParaRPr/>
          </a:p>
        </p:txBody>
      </p:sp>
      <p:sp>
        <p:nvSpPr>
          <p:cNvPr id="3493" name="Google Shape;3493;g3887eb0210e_0_340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3494" name="Google Shape;3494;g3887eb0210e_0_340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9" name="Google Shape;3499;g3887eb0210e_0_3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0" name="Google Shape;3500;g3887eb0210e_0_3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1" name="Google Shape;3501;g3887eb0210e_0_3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2" name="Google Shape;3502;g3887eb0210e_0_34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g3887eb0210e_0_341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04" name="Google Shape;3504;g3887eb0210e_0_341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05" name="Google Shape;3505;g3887eb0210e_0_341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3506" name="Google Shape;3506;g3887eb0210e_0_34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4000" y="5054600"/>
            <a:ext cx="11176001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7" name="Google Shape;3507;g3887eb0210e_0_341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" name="Google Shape;3512;g3887eb0210e_0_3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g3887eb0210e_0_34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g3887eb0210e_0_34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g3887eb0210e_0_34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g3887eb0210e_0_342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17" name="Google Shape;3517;g3887eb0210e_0_342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18" name="Google Shape;3518;g3887eb0210e_0_342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3519" name="Google Shape;3519;g3887eb0210e_0_34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2300" y="4826000"/>
            <a:ext cx="12979401" cy="66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0" name="Google Shape;3520;g3887eb0210e_0_342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5" name="Google Shape;3525;g3887eb0210e_0_3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6" name="Google Shape;3526;g3887eb0210e_0_34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7" name="Google Shape;3527;g3887eb0210e_0_34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8" name="Google Shape;3528;g3887eb0210e_0_34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9" name="Google Shape;3529;g3887eb0210e_0_344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30" name="Google Shape;3530;g3887eb0210e_0_34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31" name="Google Shape;3531;g3887eb0210e_0_344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3532" name="Google Shape;3532;g3887eb0210e_0_34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97900" y="4686300"/>
            <a:ext cx="7175500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3" name="Google Shape;3533;g3887eb0210e_0_344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3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508" name="Google Shape;50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510" name="Google Shape;510;p23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511" name="Google Shape;51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9200" y="4495800"/>
            <a:ext cx="92329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8" name="Google Shape;3538;g3887eb0210e_0_3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g3887eb0210e_0_34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g3887eb0210e_0_34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g3887eb0210e_0_34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2" name="Google Shape;3542;g3887eb0210e_0_345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43" name="Google Shape;3543;g3887eb0210e_0_345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44" name="Google Shape;3544;g3887eb0210e_0_345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endParaRPr/>
          </a:p>
        </p:txBody>
      </p:sp>
      <p:pic>
        <p:nvPicPr>
          <p:cNvPr id="3545" name="Google Shape;3545;g3887eb0210e_0_34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4500" y="5918200"/>
            <a:ext cx="9029699" cy="45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g3887eb0210e_0_34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66900" y="4851400"/>
            <a:ext cx="3962400" cy="6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g3887eb0210e_0_345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2" name="Google Shape;3552;g3887eb0210e_0_3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g3887eb0210e_0_34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4" name="Google Shape;3554;g3887eb0210e_0_34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5" name="Google Shape;3555;g3887eb0210e_0_34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6" name="Google Shape;3556;g3887eb0210e_0_346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57" name="Google Shape;3557;g3887eb0210e_0_346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58" name="Google Shape;3558;g3887eb0210e_0_346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endParaRPr/>
          </a:p>
        </p:txBody>
      </p:sp>
      <p:pic>
        <p:nvPicPr>
          <p:cNvPr id="3559" name="Google Shape;3559;g3887eb0210e_0_34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6700" y="4851400"/>
            <a:ext cx="7924800" cy="6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g3887eb0210e_0_34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98500" y="4851400"/>
            <a:ext cx="5473700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1" name="Google Shape;3561;g3887eb0210e_0_346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6" name="Google Shape;3566;g3887eb0210e_0_3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7" name="Google Shape;3567;g3887eb0210e_0_34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g3887eb0210e_0_34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g3887eb0210e_0_34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3887eb0210e_0_347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71" name="Google Shape;3571;g3887eb0210e_0_347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72" name="Google Shape;3572;g3887eb0210e_0_347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_ID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매핑</a:t>
            </a:r>
            <a:endParaRPr/>
          </a:p>
        </p:txBody>
      </p:sp>
      <p:pic>
        <p:nvPicPr>
          <p:cNvPr id="3573" name="Google Shape;3573;g3887eb0210e_0_34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6100" y="4940300"/>
            <a:ext cx="13119101" cy="6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g3887eb0210e_0_347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3887eb0210e_0_3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3887eb0210e_0_34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3887eb0210e_0_3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3887eb0210e_0_34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3887eb0210e_0_349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84" name="Google Shape;3584;g3887eb0210e_0_349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85" name="Google Shape;3585;g3887eb0210e_0_349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_ID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매핑</a:t>
            </a:r>
            <a:endParaRPr/>
          </a:p>
        </p:txBody>
      </p:sp>
      <p:pic>
        <p:nvPicPr>
          <p:cNvPr id="3586" name="Google Shape;3586;g3887eb0210e_0_34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0100" y="4876800"/>
            <a:ext cx="10058400" cy="65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7" name="Google Shape;3587;g3887eb0210e_0_349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2" name="Google Shape;3592;g3887eb0210e_0_3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3" name="Google Shape;3593;g3887eb0210e_0_35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3887eb0210e_0_35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5" name="Google Shape;3595;g3887eb0210e_0_35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6" name="Google Shape;3596;g3887eb0210e_0_350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597" name="Google Shape;3597;g3887eb0210e_0_350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598" name="Google Shape;3598;g3887eb0210e_0_350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/>
          </a:p>
        </p:txBody>
      </p:sp>
      <p:pic>
        <p:nvPicPr>
          <p:cNvPr id="3599" name="Google Shape;3599;g3887eb0210e_0_35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1100" y="4965700"/>
            <a:ext cx="11874500" cy="64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0" name="Google Shape;3600;g3887eb0210e_0_350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5" name="Google Shape;3605;g3887eb0210e_0_3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Google Shape;3606;g3887eb0210e_0_3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Google Shape;3607;g3887eb0210e_0_35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g3887eb0210e_0_35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9" name="Google Shape;3609;g3887eb0210e_0_351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10" name="Google Shape;3610;g3887eb0210e_0_351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611" name="Google Shape;3611;g3887eb0210e_0_351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/>
          </a:p>
        </p:txBody>
      </p:sp>
      <p:pic>
        <p:nvPicPr>
          <p:cNvPr id="3612" name="Google Shape;3612;g3887eb0210e_0_35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94400" y="4864100"/>
            <a:ext cx="12382500" cy="66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g3887eb0210e_0_351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8" name="Google Shape;3618;g3887eb0210e_0_3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g3887eb0210e_0_3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g3887eb0210e_0_35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g3887eb0210e_0_35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g3887eb0210e_0_352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23" name="Google Shape;3623;g3887eb0210e_0_352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624" name="Google Shape;3624;g3887eb0210e_0_352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/>
          </a:p>
        </p:txBody>
      </p:sp>
      <p:pic>
        <p:nvPicPr>
          <p:cNvPr id="3625" name="Google Shape;3625;g3887eb0210e_0_35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6100" y="4699000"/>
            <a:ext cx="4445000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g3887eb0210e_0_35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25300" y="5194300"/>
            <a:ext cx="6832600" cy="5969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7" name="Google Shape;3627;g3887eb0210e_0_352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2" name="Google Shape;3632;g3887eb0210e_0_3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g3887eb0210e_0_3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g3887eb0210e_0_3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g3887eb0210e_0_35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g3887eb0210e_0_354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3637" name="Google Shape;3637;g3887eb0210e_0_354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38" name="Google Shape;3638;g3887eb0210e_0_3540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3639" name="Google Shape;3639;g3887eb0210e_0_354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4" name="Google Shape;3644;g3887eb0210e_0_3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g3887eb0210e_0_3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g3887eb0210e_0_35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g3887eb0210e_0_35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8" name="Google Shape;3648;g3887eb0210e_0_35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49" name="Google Shape;3649;g3887eb0210e_0_35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junggu_grouped, junggu_rem_grouped</a:t>
            </a:r>
            <a:endParaRPr/>
          </a:p>
        </p:txBody>
      </p:sp>
      <p:pic>
        <p:nvPicPr>
          <p:cNvPr id="3650" name="Google Shape;3650;g3887eb0210e_0_35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9500" y="5613400"/>
            <a:ext cx="7848600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g3887eb0210e_0_35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3652" name="Google Shape;3652;g3887eb0210e_0_35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15900" y="5511800"/>
            <a:ext cx="7848600" cy="530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3" name="Google Shape;3653;g3887eb0210e_0_35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8" name="Google Shape;3658;g3887eb0210e_0_3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g3887eb0210e_0_3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g3887eb0210e_0_35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1" name="Google Shape;3661;g3887eb0210e_0_35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2" name="Google Shape;3662;g3887eb0210e_0_356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63" name="Google Shape;3663;g3887eb0210e_0_35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endParaRPr/>
          </a:p>
        </p:txBody>
      </p:sp>
      <p:sp>
        <p:nvSpPr>
          <p:cNvPr id="3664" name="Google Shape;3664;g3887eb0210e_0_35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merged_group</a:t>
            </a:r>
            <a:endParaRPr/>
          </a:p>
        </p:txBody>
      </p:sp>
      <p:pic>
        <p:nvPicPr>
          <p:cNvPr id="3665" name="Google Shape;3665;g3887eb0210e_0_35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2500" y="4991100"/>
            <a:ext cx="12293600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6" name="Google Shape;3666;g3887eb0210e_0_35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4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</p:txBody>
      </p:sp>
      <p:pic>
        <p:nvPicPr>
          <p:cNvPr id="521" name="Google Shape;52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523" name="Google Shape;523;p24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/>
          </a:p>
        </p:txBody>
      </p:sp>
      <p:pic>
        <p:nvPicPr>
          <p:cNvPr id="524" name="Google Shape;524;p24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7569200" y="4495800"/>
            <a:ext cx="92329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4"/>
          <p:cNvSpPr txBox="1"/>
          <p:nvPr/>
        </p:nvSpPr>
        <p:spPr>
          <a:xfrm>
            <a:off x="5461000" y="5511800"/>
            <a:ext cx="13462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8, 16, 17, 18, 19, 20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0, 6, 7, 9, 10, 11, 12, 13, 14, 15, 21, 22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1, 2, 3, 4, 5, 23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394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*25%(Q1), 75%(Q3) 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endParaRPr/>
          </a:p>
        </p:txBody>
      </p:sp>
      <p:sp>
        <p:nvSpPr>
          <p:cNvPr id="526" name="Google Shape;526;p2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1" name="Google Shape;3671;g3887eb0210e_0_3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g3887eb0210e_0_3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Google Shape;3673;g3887eb0210e_0_3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4" name="Google Shape;3674;g3887eb0210e_0_35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3675" name="Google Shape;3675;g3887eb0210e_0_3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6" name="Google Shape;3676;g3887eb0210e_0_35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677" name="Google Shape;3677;g3887eb0210e_0_35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endParaRPr/>
          </a:p>
        </p:txBody>
      </p:sp>
      <p:sp>
        <p:nvSpPr>
          <p:cNvPr id="3678" name="Google Shape;3678;g3887eb0210e_0_35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merged_group</a:t>
            </a:r>
            <a:endParaRPr/>
          </a:p>
        </p:txBody>
      </p:sp>
      <p:pic>
        <p:nvPicPr>
          <p:cNvPr id="3679" name="Google Shape;3679;g3887eb0210e_0_35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32900" y="4762500"/>
            <a:ext cx="5918200" cy="68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4" name="Google Shape;3684;g3887eb0210e_0_3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g3887eb0210e_0_3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Google Shape;3686;g3887eb0210e_0_36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g3887eb0210e_0_36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Google Shape;3688;g3887eb0210e_0_36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g3887eb0210e_0_36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0" name="Google Shape;3690;g3887eb0210e_0_3600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/>
          </a:p>
        </p:txBody>
      </p:sp>
      <p:sp>
        <p:nvSpPr>
          <p:cNvPr id="3691" name="Google Shape;3691;g3887eb0210e_0_3600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3692" name="Google Shape;3692;g3887eb0210e_0_36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g3887eb0210e_0_36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Google Shape;3694;g3887eb0210e_0_3600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695" name="Google Shape;3695;g3887eb0210e_0_3600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3696" name="Google Shape;3696;g3887eb0210e_0_36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7" name="Google Shape;3697;g3887eb0210e_0_36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g3887eb0210e_0_3600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3699" name="Google Shape;3699;g3887eb0210e_0_3600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3700" name="Google Shape;3700;g3887eb0210e_0_36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1" name="Google Shape;3701;g3887eb0210e_0_36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g3887eb0210e_0_3600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/>
          </a:p>
        </p:txBody>
      </p:sp>
      <p:sp>
        <p:nvSpPr>
          <p:cNvPr id="3703" name="Google Shape;3703;g3887eb0210e_0_3600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3704" name="Google Shape;3704;g3887eb0210e_0_36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g3887eb0210e_0_36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g3887eb0210e_0_3600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707" name="Google Shape;3707;g3887eb0210e_0_3600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3708" name="Google Shape;3708;g3887eb0210e_0_360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3709" name="Google Shape;3709;g3887eb0210e_0_36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g3887eb0210e_0_36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1" name="Google Shape;3711;g3887eb0210e_0_3600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/>
          </a:p>
        </p:txBody>
      </p:sp>
      <p:sp>
        <p:nvSpPr>
          <p:cNvPr id="3712" name="Google Shape;3712;g3887eb0210e_0_3600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3713" name="Google Shape;3713;g3887eb0210e_0_360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8" name="Google Shape;3718;g3887eb0210e_0_3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g3887eb0210e_0_36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Google Shape;3720;g3887eb0210e_0_36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Google Shape;3721;g3887eb0210e_0_36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2" name="Google Shape;3722;g3887eb0210e_0_364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sp>
        <p:nvSpPr>
          <p:cNvPr id="3723" name="Google Shape;3723;g3887eb0210e_0_364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24" name="Google Shape;3724;g3887eb0210e_0_364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3725" name="Google Shape;3725;g3887eb0210e_0_364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3726" name="Google Shape;3726;g3887eb0210e_0_36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5800" y="5867400"/>
            <a:ext cx="17945101" cy="42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1" name="Google Shape;3731;g3887eb0210e_0_3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2" name="Google Shape;3732;g3887eb0210e_0_3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Google Shape;3733;g3887eb0210e_0_36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Google Shape;3734;g3887eb0210e_0_36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5" name="Google Shape;3735;g3887eb0210e_0_3656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sp>
        <p:nvSpPr>
          <p:cNvPr id="3736" name="Google Shape;3736;g3887eb0210e_0_365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37" name="Google Shape;3737;g3887eb0210e_0_365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3738" name="Google Shape;3738;g3887eb0210e_0_36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3739" name="Google Shape;3739;g3887eb0210e_0_36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6700" y="5727700"/>
            <a:ext cx="16230602" cy="48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4" name="Google Shape;3744;g3887eb0210e_0_3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5" name="Google Shape;3745;g3887eb0210e_0_36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6" name="Google Shape;3746;g3887eb0210e_0_36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7" name="Google Shape;3747;g3887eb0210e_0_3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8" name="Google Shape;3748;g3887eb0210e_0_36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sp>
        <p:nvSpPr>
          <p:cNvPr id="3749" name="Google Shape;3749;g3887eb0210e_0_366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50" name="Google Shape;3750;g3887eb0210e_0_366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3751" name="Google Shape;3751;g3887eb0210e_0_36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3752" name="Google Shape;3752;g3887eb0210e_0_3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9100" y="5740400"/>
            <a:ext cx="18453100" cy="48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7" name="Google Shape;3757;g3887eb0210e_0_3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g3887eb0210e_0_3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g3887eb0210e_0_3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0" name="Google Shape;3760;g3887eb0210e_0_368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3761" name="Google Shape;3761;g3887eb0210e_0_3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2" name="Google Shape;3762;g3887eb0210e_0_368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63" name="Google Shape;3763;g3887eb0210e_0_368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3764" name="Google Shape;3764;g3887eb0210e_0_36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0900" y="5791200"/>
            <a:ext cx="17589499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5" name="Google Shape;3765;g3887eb0210e_0_3680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0" name="Google Shape;3770;g3887eb0210e_0_3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g3887eb0210e_0_3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2" name="Google Shape;3772;g3887eb0210e_0_36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3" name="Google Shape;3773;g3887eb0210e_0_369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3774" name="Google Shape;3774;g3887eb0210e_0_36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5" name="Google Shape;3775;g3887eb0210e_0_369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76" name="Google Shape;3776;g3887eb0210e_0_369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3777" name="Google Shape;3777;g3887eb0210e_0_369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endParaRPr/>
          </a:p>
        </p:txBody>
      </p:sp>
      <p:pic>
        <p:nvPicPr>
          <p:cNvPr id="3778" name="Google Shape;3778;g3887eb0210e_0_36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100" y="4965700"/>
            <a:ext cx="1414780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82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3" name="Google Shape;3783;g3887eb0210e_0_3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g3887eb0210e_0_3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g3887eb0210e_0_37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6" name="Google Shape;3786;g3887eb0210e_0_3767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787" name="Google Shape;3787;g3887eb0210e_0_37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g3887eb0210e_0_376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789" name="Google Shape;3789;g3887eb0210e_0_3767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/>
          </a:p>
        </p:txBody>
      </p:sp>
      <p:sp>
        <p:nvSpPr>
          <p:cNvPr id="3790" name="Google Shape;3790;g3887eb0210e_0_3767"/>
          <p:cNvSpPr txBox="1"/>
          <p:nvPr/>
        </p:nvSpPr>
        <p:spPr>
          <a:xfrm>
            <a:off x="4559300" y="5397500"/>
            <a:ext cx="15265500" cy="55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특정시간때에는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부족하고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특정시간때는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과잉으로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몰리는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뚜렷함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항상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5" name="Google Shape;3795;g3887eb0210e_0_3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g3887eb0210e_0_37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126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g3887eb0210e_0_37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8" name="Google Shape;3798;g3887eb0210e_0_377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799" name="Google Shape;3799;g3887eb0210e_0_37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g3887eb0210e_0_377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01" name="Google Shape;3801;g3887eb0210e_0_377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pic>
        <p:nvPicPr>
          <p:cNvPr id="3802" name="Google Shape;3802;g3887eb0210e_0_37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2500" y="5867400"/>
            <a:ext cx="14859001" cy="45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3" name="Google Shape;3803;g3887eb0210e_0_377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8" name="Google Shape;3808;g3887eb0210e_0_3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Google Shape;3809;g3887eb0210e_0_38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g3887eb0210e_0_38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1" name="Google Shape;3811;g3887eb0210e_0_381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12" name="Google Shape;3812;g3887eb0210e_0_38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3" name="Google Shape;3813;g3887eb0210e_0_381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14" name="Google Shape;3814;g3887eb0210e_0_381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815" name="Google Shape;3815;g3887eb0210e_0_381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/>
          </a:p>
        </p:txBody>
      </p:sp>
      <p:pic>
        <p:nvPicPr>
          <p:cNvPr id="3816" name="Google Shape;3816;g3887eb0210e_0_38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6426200"/>
            <a:ext cx="12446001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g3887eb0210e_0_38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27200" y="6083300"/>
            <a:ext cx="83312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537" name="Google Shape;537;p3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538" name="Google Shape;538;p3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539" name="Google Shape;53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2700" y="4660900"/>
            <a:ext cx="11658601" cy="71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2" name="Google Shape;3822;g3887eb0210e_0_3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g3887eb0210e_0_3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g3887eb0210e_0_38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g3887eb0210e_0_3827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26" name="Google Shape;3826;g3887eb0210e_0_38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g3887eb0210e_0_382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28" name="Google Shape;3828;g3887eb0210e_0_382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829" name="Google Shape;3829;g3887eb0210e_0_3827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/>
          </a:p>
        </p:txBody>
      </p:sp>
      <p:pic>
        <p:nvPicPr>
          <p:cNvPr id="3830" name="Google Shape;3830;g3887eb0210e_0_382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981200" y="6426200"/>
            <a:ext cx="12446001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1" name="Google Shape;3831;g3887eb0210e_0_3827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4427200" y="6083300"/>
            <a:ext cx="83312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2" name="Google Shape;3832;g3887eb0210e_0_3827"/>
          <p:cNvSpPr txBox="1"/>
          <p:nvPr/>
        </p:nvSpPr>
        <p:spPr>
          <a:xfrm>
            <a:off x="4572000" y="5435600"/>
            <a:ext cx="15214500" cy="54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증폭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증폭</a:t>
            </a:r>
            <a:endParaRPr sz="4836">
              <a:solidFill>
                <a:srgbClr val="333333"/>
              </a:solidFill>
              <a:highlight>
                <a:srgbClr val="FDFF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11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15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완만한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이용증가를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보임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평일의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주말의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이용량보다는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주말에는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14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점차적으로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증가하다가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줄어듦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7" name="Google Shape;3837;g3887eb0210e_0_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g3887eb0210e_0_38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g3887eb0210e_0_38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0" name="Google Shape;3840;g3887eb0210e_0_384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41" name="Google Shape;3841;g3887eb0210e_0_38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2" name="Google Shape;3842;g3887eb0210e_0_384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43" name="Google Shape;3843;g3887eb0210e_0_38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844" name="Google Shape;3844;g3887eb0210e_0_384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/>
          </a:p>
        </p:txBody>
      </p:sp>
      <p:pic>
        <p:nvPicPr>
          <p:cNvPr id="3845" name="Google Shape;3845;g3887eb0210e_0_38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0500" y="5397500"/>
            <a:ext cx="10617201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g3887eb0210e_0_38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80900" y="5613400"/>
            <a:ext cx="10655300" cy="5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1" name="Google Shape;3851;g3887eb0210e_0_3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g3887eb0210e_0_38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g3887eb0210e_0_3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4" name="Google Shape;3854;g3887eb0210e_0_385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55" name="Google Shape;3855;g3887eb0210e_0_38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6" name="Google Shape;3856;g3887eb0210e_0_385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57" name="Google Shape;3857;g3887eb0210e_0_385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858" name="Google Shape;3858;g3887eb0210e_0_385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/>
          </a:p>
        </p:txBody>
      </p:sp>
      <p:pic>
        <p:nvPicPr>
          <p:cNvPr id="3859" name="Google Shape;3859;g3887eb0210e_0_3854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60500" y="5397500"/>
            <a:ext cx="10617201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Google Shape;3860;g3887eb0210e_0_3854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2280900" y="5613400"/>
            <a:ext cx="106553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1" name="Google Shape;3861;g3887eb0210e_0_3854"/>
          <p:cNvSpPr txBox="1"/>
          <p:nvPr/>
        </p:nvSpPr>
        <p:spPr>
          <a:xfrm>
            <a:off x="4572000" y="6362700"/>
            <a:ext cx="15214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많아짐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줄어듦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줄어들어서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회복되지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않다가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회복함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6" name="Google Shape;3866;g3887eb0210e_0_38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g3887eb0210e_0_38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g3887eb0210e_0_3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9" name="Google Shape;3869;g3887eb0210e_0_386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70" name="Google Shape;3870;g3887eb0210e_0_38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g3887eb0210e_0_38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72" name="Google Shape;3872;g3887eb0210e_0_38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873" name="Google Shape;3873;g3887eb0210e_0_38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pic>
        <p:nvPicPr>
          <p:cNvPr id="3874" name="Google Shape;3874;g3887eb0210e_0_38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9400" y="6134100"/>
            <a:ext cx="120142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g3887eb0210e_0_38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09700" y="6032500"/>
            <a:ext cx="872490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0" name="Google Shape;3880;g3887eb0210e_0_3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g3887eb0210e_0_38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g3887eb0210e_0_38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3" name="Google Shape;3883;g3887eb0210e_0_388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84" name="Google Shape;3884;g3887eb0210e_0_38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g3887eb0210e_0_388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886" name="Google Shape;3886;g3887eb0210e_0_388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pic>
        <p:nvPicPr>
          <p:cNvPr id="3887" name="Google Shape;3887;g3887eb0210e_0_388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549400" y="6134100"/>
            <a:ext cx="120142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g3887eb0210e_0_388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4109700" y="6032500"/>
            <a:ext cx="87249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9" name="Google Shape;3889;g3887eb0210e_0_3881"/>
          <p:cNvSpPr txBox="1"/>
          <p:nvPr/>
        </p:nvSpPr>
        <p:spPr>
          <a:xfrm>
            <a:off x="4572000" y="7277100"/>
            <a:ext cx="152145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11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시정도에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생활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순환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발생함</a:t>
            </a:r>
            <a:endParaRPr/>
          </a:p>
        </p:txBody>
      </p:sp>
      <p:sp>
        <p:nvSpPr>
          <p:cNvPr id="3890" name="Google Shape;3890;g3887eb0210e_0_388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5" name="Google Shape;3895;g3887eb0210e_0_3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g3887eb0210e_0_3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g3887eb0210e_0_38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g3887eb0210e_0_389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899" name="Google Shape;3899;g3887eb0210e_0_3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Google Shape;3900;g3887eb0210e_0_389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01" name="Google Shape;3901;g3887eb0210e_0_38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902" name="Google Shape;3902;g3887eb0210e_0_389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endParaRPr/>
          </a:p>
        </p:txBody>
      </p:sp>
      <p:pic>
        <p:nvPicPr>
          <p:cNvPr id="3903" name="Google Shape;3903;g3887eb0210e_0_38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300" y="5232400"/>
            <a:ext cx="12179301" cy="60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g3887eb0210e_0_38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93800" y="5829300"/>
            <a:ext cx="92456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9" name="Google Shape;3909;g3887eb0210e_0_3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g3887eb0210e_0_39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g3887eb0210e_0_3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g3887eb0210e_0_390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13" name="Google Shape;3913;g3887eb0210e_0_3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4" name="Google Shape;3914;g3887eb0210e_0_390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15" name="Google Shape;3915;g3887eb0210e_0_390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916" name="Google Shape;3916;g3887eb0210e_0_390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endParaRPr/>
          </a:p>
        </p:txBody>
      </p:sp>
      <p:pic>
        <p:nvPicPr>
          <p:cNvPr id="3917" name="Google Shape;3917;g3887eb0210e_0_3908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384300" y="5232400"/>
            <a:ext cx="12179301" cy="60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8" name="Google Shape;3918;g3887eb0210e_0_3908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3893800" y="5829300"/>
            <a:ext cx="9245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g3887eb0210e_0_3908"/>
          <p:cNvSpPr txBox="1"/>
          <p:nvPr/>
        </p:nvSpPr>
        <p:spPr>
          <a:xfrm>
            <a:off x="2692400" y="6362700"/>
            <a:ext cx="19024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지표에서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봤드시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뚜렷히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퇴근시간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&gt;&gt;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</a:t>
            </a:r>
            <a:r>
              <a:rPr lang="ko-KR" sz="4836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제외하고는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유입보다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유출되는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양이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4" name="Google Shape;3924;g3887eb0210e_0_3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g3887eb0210e_0_3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g3887eb0210e_0_3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7" name="Google Shape;3927;g3887eb0210e_0_3922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28" name="Google Shape;3928;g3887eb0210e_0_39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9" name="Google Shape;3929;g3887eb0210e_0_392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30" name="Google Shape;3930;g3887eb0210e_0_39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931" name="Google Shape;3931;g3887eb0210e_0_392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32" name="Google Shape;3932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48514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3" name="Google Shape;3933;g3887eb0210e_0_3922"/>
          <p:cNvSpPr txBox="1"/>
          <p:nvPr/>
        </p:nvSpPr>
        <p:spPr>
          <a:xfrm>
            <a:off x="2794000" y="50419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상권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관광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복합지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아침과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저녁에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endParaRPr/>
          </a:p>
        </p:txBody>
      </p:sp>
      <p:pic>
        <p:nvPicPr>
          <p:cNvPr id="3934" name="Google Shape;3934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60452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5" name="Google Shape;3935;g3887eb0210e_0_3922"/>
          <p:cNvSpPr txBox="1"/>
          <p:nvPr/>
        </p:nvSpPr>
        <p:spPr>
          <a:xfrm>
            <a:off x="2794000" y="62230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증가하게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된다면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감소하여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위험이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</p:txBody>
      </p:sp>
      <p:pic>
        <p:nvPicPr>
          <p:cNvPr id="3936" name="Google Shape;3936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72263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g3887eb0210e_0_3922"/>
          <p:cNvSpPr txBox="1"/>
          <p:nvPr/>
        </p:nvSpPr>
        <p:spPr>
          <a:xfrm>
            <a:off x="2794000" y="73787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퇴근시간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(17 ~ 19)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에는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유입보다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양이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압도적으로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발생빈도가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b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3938" name="Google Shape;3938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83820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g3887eb0210e_0_3922"/>
          <p:cNvSpPr txBox="1"/>
          <p:nvPr/>
        </p:nvSpPr>
        <p:spPr>
          <a:xfrm>
            <a:off x="2800300" y="8566100"/>
            <a:ext cx="20028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위험이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/>
          </a:p>
        </p:txBody>
      </p:sp>
      <p:pic>
        <p:nvPicPr>
          <p:cNvPr id="3940" name="Google Shape;3940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95631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g3887eb0210e_0_3922"/>
          <p:cNvSpPr txBox="1"/>
          <p:nvPr/>
        </p:nvSpPr>
        <p:spPr>
          <a:xfrm>
            <a:off x="2794000" y="97409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점심이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많음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업무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생활권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순환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중심</a:t>
            </a:r>
            <a:b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pic>
        <p:nvPicPr>
          <p:cNvPr id="3942" name="Google Shape;3942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107696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Google Shape;3943;g3887eb0210e_0_3922"/>
          <p:cNvSpPr txBox="1"/>
          <p:nvPr/>
        </p:nvSpPr>
        <p:spPr>
          <a:xfrm>
            <a:off x="2794000" y="109093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장거리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낮시간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관광상권형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하는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복합적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이용패턴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보임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8" name="Google Shape;3948;g3887eb0210e_0_3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g3887eb0210e_0_3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g3887eb0210e_0_39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1" name="Google Shape;3951;g3887eb0210e_0_394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52" name="Google Shape;3952;g3887eb0210e_0_39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3" name="Google Shape;3953;g3887eb0210e_0_394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54" name="Google Shape;3954;g3887eb0210e_0_394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sp>
        <p:nvSpPr>
          <p:cNvPr id="3955" name="Google Shape;3955;g3887eb0210e_0_3945"/>
          <p:cNvSpPr txBox="1"/>
          <p:nvPr/>
        </p:nvSpPr>
        <p:spPr>
          <a:xfrm>
            <a:off x="3822700" y="5854700"/>
            <a:ext cx="167259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어느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어떤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특이점이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존재하는지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확인해서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특이점이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세부적인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59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0" name="Google Shape;3960;g3887eb0210e_0_3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g3887eb0210e_0_39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g3887eb0210e_0_39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3" name="Google Shape;3963;g3887eb0210e_0_3956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64" name="Google Shape;3964;g3887eb0210e_0_3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5" name="Google Shape;3965;g3887eb0210e_0_395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66" name="Google Shape;3966;g3887eb0210e_0_39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pic>
        <p:nvPicPr>
          <p:cNvPr id="3967" name="Google Shape;3967;g3887eb0210e_0_39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8600" y="4851400"/>
            <a:ext cx="11214101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g3887eb0210e_0_3956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548" name="Google Shape;54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550" name="Google Shape;550;p3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551" name="Google Shape;551;p3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552" name="Google Shape;552;p32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6362700" y="4660900"/>
            <a:ext cx="11658600" cy="71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2"/>
          <p:cNvSpPr txBox="1"/>
          <p:nvPr/>
        </p:nvSpPr>
        <p:spPr>
          <a:xfrm>
            <a:off x="2209800" y="6438900"/>
            <a:ext cx="2006600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번호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2,731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일시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26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일치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점검이나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측정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오류로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결측치가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삭제</a:t>
            </a:r>
            <a:r>
              <a:rPr b="0" i="0" lang="ko-KR" sz="40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 0~23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(24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" name="Google Shape;3973;g3887eb0210e_0_3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g3887eb0210e_0_39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g3887eb0210e_0_3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6" name="Google Shape;3976;g3887eb0210e_0_396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77" name="Google Shape;3977;g3887eb0210e_0_39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8" name="Google Shape;3978;g3887eb0210e_0_39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79" name="Google Shape;3979;g3887eb0210e_0_39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980" name="Google Shape;3980;g3887eb0210e_0_39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3981" name="Google Shape;3981;g3887eb0210e_0_39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4100" y="5549900"/>
            <a:ext cx="14681199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6" name="Google Shape;3986;g3887eb0210e_0_3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g3887eb0210e_0_3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g3887eb0210e_0_39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9" name="Google Shape;3989;g3887eb0210e_0_3980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3990" name="Google Shape;3990;g3887eb0210e_0_39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1" name="Google Shape;3991;g3887eb0210e_0_398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3992" name="Google Shape;3992;g3887eb0210e_0_398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3993" name="Google Shape;3993;g3887eb0210e_0_3980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3994" name="Google Shape;3994;g3887eb0210e_0_39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73900" y="4851400"/>
            <a:ext cx="10248900" cy="6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9" name="Google Shape;3999;g3887eb0210e_0_4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g3887eb0210e_0_40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g3887eb0210e_0_40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Google Shape;4002;g3887eb0210e_0_400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03" name="Google Shape;4003;g3887eb0210e_0_40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4" name="Google Shape;4004;g3887eb0210e_0_400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05" name="Google Shape;4005;g3887eb0210e_0_400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06" name="Google Shape;4006;g3887eb0210e_0_400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07" name="Google Shape;4007;g3887eb0210e_0_40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9593" y="4495900"/>
            <a:ext cx="11324921" cy="79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2" name="Google Shape;4012;g3887eb0210e_0_40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3" name="Google Shape;4013;g3887eb0210e_0_40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4" name="Google Shape;4014;g3887eb0210e_0_40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g3887eb0210e_0_4016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16" name="Google Shape;4016;g3887eb0210e_0_40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g3887eb0210e_0_401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18" name="Google Shape;4018;g3887eb0210e_0_401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19" name="Google Shape;4019;g3887eb0210e_0_4016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20" name="Google Shape;4020;g3887eb0210e_0_40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43200" y="5130800"/>
            <a:ext cx="9944101" cy="61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g3887eb0210e_0_40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66800" y="4838700"/>
            <a:ext cx="6769100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6" name="Google Shape;4026;g3887eb0210e_0_4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g3887eb0210e_0_40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g3887eb0210e_0_40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g3887eb0210e_0_4029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30" name="Google Shape;4030;g3887eb0210e_0_40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1" name="Google Shape;4031;g3887eb0210e_0_4029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32" name="Google Shape;4032;g3887eb0210e_0_402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33" name="Google Shape;4033;g3887eb0210e_0_4029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34" name="Google Shape;4034;g3887eb0210e_0_40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5842000"/>
            <a:ext cx="16637000" cy="4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9" name="Google Shape;4039;g3887eb0210e_0_40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g3887eb0210e_0_40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g3887eb0210e_0_40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2" name="Google Shape;4042;g3887eb0210e_0_404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43" name="Google Shape;4043;g3887eb0210e_0_40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4" name="Google Shape;4044;g3887eb0210e_0_404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45" name="Google Shape;4045;g3887eb0210e_0_40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46" name="Google Shape;4046;g3887eb0210e_0_404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47" name="Google Shape;4047;g3887eb0210e_0_40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6700" y="4851400"/>
            <a:ext cx="11137900" cy="68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2" name="Google Shape;4052;g3887eb0210e_0_4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3" name="Google Shape;4053;g3887eb0210e_0_4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4" name="Google Shape;4054;g3887eb0210e_0_4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5" name="Google Shape;4055;g3887eb0210e_0_4053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56" name="Google Shape;4056;g3887eb0210e_0_40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g3887eb0210e_0_4053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58" name="Google Shape;4058;g3887eb0210e_0_405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59" name="Google Shape;4059;g3887eb0210e_0_4053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60" name="Google Shape;4060;g3887eb0210e_0_40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5143500"/>
            <a:ext cx="7848600" cy="5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1" name="Google Shape;4061;g3887eb0210e_0_40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9300" y="4800600"/>
            <a:ext cx="11518900" cy="65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6" name="Google Shape;4066;g38886bb6b8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7" name="Google Shape;4067;g38886bb6b8d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8" name="Google Shape;4068;g38886bb6b8d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g38886bb6b8d_0_5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70" name="Google Shape;4070;g38886bb6b8d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1" name="Google Shape;4071;g38886bb6b8d_0_5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72" name="Google Shape;4072;g38886bb6b8d_0_5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/>
          </a:p>
        </p:txBody>
      </p:sp>
      <p:sp>
        <p:nvSpPr>
          <p:cNvPr id="4073" name="Google Shape;4073;g38886bb6b8d_0_5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/>
          </a:p>
        </p:txBody>
      </p:sp>
      <p:pic>
        <p:nvPicPr>
          <p:cNvPr id="4074" name="Google Shape;4074;g38886bb6b8d_0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09500" y="5308600"/>
            <a:ext cx="9715501" cy="61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5" name="Google Shape;4075;g38886bb6b8d_0_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4400" y="5638800"/>
            <a:ext cx="9715501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0" name="Google Shape;4080;g38886bb6b8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1" name="Google Shape;4081;g38886bb6b8d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2" name="Google Shape;4082;g38886bb6b8d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3" name="Google Shape;4083;g38886bb6b8d_0_6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84" name="Google Shape;4084;g38886bb6b8d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5" name="Google Shape;4085;g38886bb6b8d_0_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086" name="Google Shape;4086;g38886bb6b8d_0_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087" name="Google Shape;4087;g38886bb6b8d_0_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주거지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088" name="Google Shape;4088;g38886bb6b8d_0_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0" y="5334000"/>
            <a:ext cx="10312401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g38886bb6b8d_0_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60300" y="5549900"/>
            <a:ext cx="9944099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4" name="Google Shape;4094;g38886bb6b8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g38886bb6b8d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g38886bb6b8d_0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g38886bb6b8d_0_8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098" name="Google Shape;4098;g38886bb6b8d_0_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g38886bb6b8d_0_8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100" name="Google Shape;4100;g38886bb6b8d_0_8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101" name="Google Shape;4101;g38886bb6b8d_0_8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주거지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02" name="Google Shape;4102;g38886bb6b8d_0_8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905000" y="5334000"/>
            <a:ext cx="10312401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Google Shape;4103;g38886bb6b8d_0_8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2560300" y="5549900"/>
            <a:ext cx="9944099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4" name="Google Shape;4104;g38886bb6b8d_0_81"/>
          <p:cNvSpPr txBox="1"/>
          <p:nvPr/>
        </p:nvSpPr>
        <p:spPr>
          <a:xfrm>
            <a:off x="2705100" y="6819900"/>
            <a:ext cx="195327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새벽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5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시간대로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추정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감소하긴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하나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시간대에도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일정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수준의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유지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귀환으로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해석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562" name="Google Shape;56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3"/>
          <p:cNvSpPr txBox="1"/>
          <p:nvPr/>
        </p:nvSpPr>
        <p:spPr>
          <a:xfrm>
            <a:off x="3289300" y="6121400"/>
            <a:ext cx="3200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  <p:sp>
        <p:nvSpPr>
          <p:cNvPr id="566" name="Google Shape;566;p33"/>
          <p:cNvSpPr txBox="1"/>
          <p:nvPr/>
        </p:nvSpPr>
        <p:spPr>
          <a:xfrm>
            <a:off x="21717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567" name="Google Shape;567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3"/>
          <p:cNvSpPr txBox="1"/>
          <p:nvPr/>
        </p:nvSpPr>
        <p:spPr>
          <a:xfrm>
            <a:off x="8661400" y="6121400"/>
            <a:ext cx="2921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570" name="Google Shape;570;p33"/>
          <p:cNvSpPr txBox="1"/>
          <p:nvPr/>
        </p:nvSpPr>
        <p:spPr>
          <a:xfrm>
            <a:off x="75438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571" name="Google Shape;571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3"/>
          <p:cNvSpPr txBox="1"/>
          <p:nvPr/>
        </p:nvSpPr>
        <p:spPr>
          <a:xfrm>
            <a:off x="14033500" y="6121400"/>
            <a:ext cx="2844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574" name="Google Shape;574;p33"/>
          <p:cNvSpPr txBox="1"/>
          <p:nvPr/>
        </p:nvSpPr>
        <p:spPr>
          <a:xfrm>
            <a:off x="129159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575" name="Google Shape;575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3"/>
          <p:cNvSpPr txBox="1"/>
          <p:nvPr/>
        </p:nvSpPr>
        <p:spPr>
          <a:xfrm>
            <a:off x="19405600" y="5880100"/>
            <a:ext cx="32893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578" name="Google Shape;578;p33"/>
          <p:cNvSpPr txBox="1"/>
          <p:nvPr/>
        </p:nvSpPr>
        <p:spPr>
          <a:xfrm>
            <a:off x="182880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579" name="Google Shape;579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3"/>
          <p:cNvSpPr txBox="1"/>
          <p:nvPr/>
        </p:nvSpPr>
        <p:spPr>
          <a:xfrm>
            <a:off x="6400800" y="9372600"/>
            <a:ext cx="32004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582" name="Google Shape;582;p33"/>
          <p:cNvSpPr txBox="1"/>
          <p:nvPr/>
        </p:nvSpPr>
        <p:spPr>
          <a:xfrm>
            <a:off x="5283200" y="97028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583" name="Google Shape;583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3"/>
          <p:cNvSpPr txBox="1"/>
          <p:nvPr/>
        </p:nvSpPr>
        <p:spPr>
          <a:xfrm>
            <a:off x="11772900" y="9359900"/>
            <a:ext cx="292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106553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587" name="Google Shape;58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3"/>
          <p:cNvSpPr txBox="1"/>
          <p:nvPr/>
        </p:nvSpPr>
        <p:spPr>
          <a:xfrm>
            <a:off x="17145000" y="9359900"/>
            <a:ext cx="2844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590" name="Google Shape;590;p33"/>
          <p:cNvSpPr txBox="1"/>
          <p:nvPr/>
        </p:nvSpPr>
        <p:spPr>
          <a:xfrm>
            <a:off x="160274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Google Shape;4109;g38886bb6b8d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g38886bb6b8d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g38886bb6b8d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g38886bb6b8d_0_9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113" name="Google Shape;4113;g38886bb6b8d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4" name="Google Shape;4114;g38886bb6b8d_0_9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115" name="Google Shape;4115;g38886bb6b8d_0_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116" name="Google Shape;4116;g38886bb6b8d_0_9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오피스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17" name="Google Shape;4117;g38886bb6b8d_0_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900" y="5334000"/>
            <a:ext cx="103378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g38886bb6b8d_0_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22200" y="5511800"/>
            <a:ext cx="101092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Google Shape;4123;g38886bb6b8d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4" name="Google Shape;4124;g38886bb6b8d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5" name="Google Shape;4125;g38886bb6b8d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g38886bb6b8d_0_10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127" name="Google Shape;4127;g38886bb6b8d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8" name="Google Shape;4128;g38886bb6b8d_0_10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129" name="Google Shape;4129;g38886bb6b8d_0_10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130" name="Google Shape;4130;g38886bb6b8d_0_10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오피스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31" name="Google Shape;4131;g38886bb6b8d_0_108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866900" y="5334000"/>
            <a:ext cx="103378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2" name="Google Shape;4132;g38886bb6b8d_0_108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2522200" y="5511800"/>
            <a:ext cx="101092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3" name="Google Shape;4133;g38886bb6b8d_0_108"/>
          <p:cNvSpPr txBox="1"/>
          <p:nvPr/>
        </p:nvSpPr>
        <p:spPr>
          <a:xfrm>
            <a:off x="2819400" y="6362700"/>
            <a:ext cx="18694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반납건수가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역세권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통근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반납건수가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우세하며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9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점심시간에는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감소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g38886bb6b8d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9" name="Google Shape;4139;g38886bb6b8d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0" name="Google Shape;4140;g38886bb6b8d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g38886bb6b8d_0_122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142" name="Google Shape;4142;g38886bb6b8d_0_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3" name="Google Shape;4143;g38886bb6b8d_0_12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144" name="Google Shape;4144;g38886bb6b8d_0_1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145" name="Google Shape;4145;g38886bb6b8d_0_12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46" name="Google Shape;4146;g38886bb6b8d_0_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1000" y="5283200"/>
            <a:ext cx="10541001" cy="5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7" name="Google Shape;4147;g38886bb6b8d_0_1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27000" y="5715000"/>
            <a:ext cx="9601199" cy="5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2" name="Google Shape;4152;g38886bb6b8d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g38886bb6b8d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Google Shape;4154;g38886bb6b8d_0_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g38886bb6b8d_0_13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pic>
        <p:nvPicPr>
          <p:cNvPr id="4156" name="Google Shape;4156;g38886bb6b8d_0_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7" name="Google Shape;4157;g38886bb6b8d_0_13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4158" name="Google Shape;4158;g38886bb6b8d_0_13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/>
          </a:p>
        </p:txBody>
      </p:sp>
      <p:sp>
        <p:nvSpPr>
          <p:cNvPr id="4159" name="Google Shape;4159;g38886bb6b8d_0_13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60" name="Google Shape;4160;g38886bb6b8d_0_13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651000" y="5283200"/>
            <a:ext cx="10541001" cy="5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1" name="Google Shape;4161;g38886bb6b8d_0_135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2827000" y="5715000"/>
            <a:ext cx="9601199" cy="5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2" name="Google Shape;4162;g38886bb6b8d_0_135"/>
          <p:cNvSpPr txBox="1"/>
          <p:nvPr/>
        </p:nvSpPr>
        <p:spPr>
          <a:xfrm>
            <a:off x="3683000" y="5905500"/>
            <a:ext cx="17043300" cy="4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반납건수만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회사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수요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공급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포화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상태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점심시간에는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대여건수와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반납건수가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유사하게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발생</a:t>
            </a:r>
            <a:endParaRPr/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대여량만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급등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감소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퇴근과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집중</a:t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" name="Google Shape;4167;g38886bb6b8d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g38886bb6b8d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g38886bb6b8d_0_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0" name="Google Shape;4170;g38886bb6b8d_0_251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pic>
        <p:nvPicPr>
          <p:cNvPr id="4171" name="Google Shape;4171;g38886bb6b8d_0_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2" name="Google Shape;4172;g38886bb6b8d_0_25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04.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4173" name="Google Shape;4173;g38886bb6b8d_0_25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)’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극심한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/>
          </a:p>
        </p:txBody>
      </p:sp>
      <p:pic>
        <p:nvPicPr>
          <p:cNvPr id="4174" name="Google Shape;4174;g38886bb6b8d_0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5" name="Google Shape;4175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g38886bb6b8d_0_251"/>
          <p:cNvSpPr txBox="1"/>
          <p:nvPr/>
        </p:nvSpPr>
        <p:spPr>
          <a:xfrm>
            <a:off x="34544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주거지</a:t>
            </a:r>
            <a:endParaRPr/>
          </a:p>
        </p:txBody>
      </p:sp>
      <p:sp>
        <p:nvSpPr>
          <p:cNvPr id="4177" name="Google Shape;4177;g38886bb6b8d_0_251"/>
          <p:cNvSpPr txBox="1"/>
          <p:nvPr/>
        </p:nvSpPr>
        <p:spPr>
          <a:xfrm>
            <a:off x="2324100" y="6959600"/>
            <a:ext cx="4914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급락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귀가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78" name="Google Shape;4178;g38886bb6b8d_0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15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9" name="Google Shape;4179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394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g38886bb6b8d_0_251"/>
          <p:cNvSpPr txBox="1"/>
          <p:nvPr/>
        </p:nvSpPr>
        <p:spPr>
          <a:xfrm>
            <a:off x="108585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지하철역</a:t>
            </a:r>
            <a:endParaRPr/>
          </a:p>
        </p:txBody>
      </p:sp>
      <p:sp>
        <p:nvSpPr>
          <p:cNvPr id="4181" name="Google Shape;4181;g38886bb6b8d_0_251"/>
          <p:cNvSpPr txBox="1"/>
          <p:nvPr/>
        </p:nvSpPr>
        <p:spPr>
          <a:xfrm>
            <a:off x="9728200" y="6959600"/>
            <a:ext cx="4914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7~9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하차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역마다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차이는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있으나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또는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4182" name="Google Shape;4182;g38886bb6b8d_0_2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656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3" name="Google Shape;4183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8435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4" name="Google Shape;4184;g38886bb6b8d_0_251"/>
          <p:cNvSpPr txBox="1"/>
          <p:nvPr/>
        </p:nvSpPr>
        <p:spPr>
          <a:xfrm>
            <a:off x="182626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오피스</a:t>
            </a:r>
            <a:endParaRPr/>
          </a:p>
        </p:txBody>
      </p:sp>
      <p:sp>
        <p:nvSpPr>
          <p:cNvPr id="4185" name="Google Shape;4185;g38886bb6b8d_0_251"/>
          <p:cNvSpPr txBox="1"/>
          <p:nvPr/>
        </p:nvSpPr>
        <p:spPr>
          <a:xfrm>
            <a:off x="17132300" y="6959600"/>
            <a:ext cx="4914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도착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0" name="Google Shape;4190;g38886bb6b8d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1" name="Google Shape;4191;g38886bb6b8d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g38886bb6b8d_0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3" name="Google Shape;4193;g38886bb6b8d_0_273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pic>
        <p:nvPicPr>
          <p:cNvPr id="4194" name="Google Shape;4194;g38886bb6b8d_0_2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5" name="Google Shape;4195;g38886bb6b8d_0_273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04.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4196" name="Google Shape;4196;g38886bb6b8d_0_273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패턴과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endParaRPr/>
          </a:p>
        </p:txBody>
      </p:sp>
      <p:sp>
        <p:nvSpPr>
          <p:cNvPr id="4197" name="Google Shape;4197;g38886bb6b8d_0_273"/>
          <p:cNvSpPr txBox="1"/>
          <p:nvPr/>
        </p:nvSpPr>
        <p:spPr>
          <a:xfrm>
            <a:off x="2006600" y="6629400"/>
            <a:ext cx="20358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시간대의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쏠림</a:t>
            </a:r>
            <a:b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4198" name="Google Shape;4198;g38886bb6b8d_0_273"/>
          <p:cNvSpPr txBox="1"/>
          <p:nvPr/>
        </p:nvSpPr>
        <p:spPr>
          <a:xfrm>
            <a:off x="3429000" y="9004300"/>
            <a:ext cx="174879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이동의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3" name="Google Shape;4203;g38886bb6b8d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Google Shape;4204;g38886bb6b8d_0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Google Shape;4205;g38886bb6b8d_0_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6" name="Google Shape;4206;g38886bb6b8d_0_285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pic>
        <p:nvPicPr>
          <p:cNvPr id="4207" name="Google Shape;4207;g38886bb6b8d_0_2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8" name="Google Shape;4208;g38886bb6b8d_0_28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04.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4209" name="Google Shape;4209;g38886bb6b8d_0_285"/>
          <p:cNvSpPr txBox="1"/>
          <p:nvPr/>
        </p:nvSpPr>
        <p:spPr>
          <a:xfrm>
            <a:off x="2019300" y="7759700"/>
            <a:ext cx="20358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시간대의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반복되고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</a:t>
            </a:r>
            <a:r>
              <a:rPr lang="ko-KR" sz="4666">
                <a:latin typeface="Calibri"/>
                <a:ea typeface="Calibri"/>
                <a:cs typeface="Calibri"/>
                <a:sym typeface="Calibri"/>
              </a:rPr>
              <a:t>음</a:t>
            </a:r>
            <a:endParaRPr/>
          </a:p>
        </p:txBody>
      </p:sp>
      <p:sp>
        <p:nvSpPr>
          <p:cNvPr id="4210" name="Google Shape;4210;g38886bb6b8d_0_28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반복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5" name="Google Shape;4215;g38886bb6b8d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6" name="Google Shape;4216;g38886bb6b8d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7" name="Google Shape;4217;g38886bb6b8d_0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g38886bb6b8d_0_296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endParaRPr/>
          </a:p>
        </p:txBody>
      </p:sp>
      <p:pic>
        <p:nvPicPr>
          <p:cNvPr id="4219" name="Google Shape;4219;g38886bb6b8d_0_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0" name="Google Shape;4220;g38886bb6b8d_0_296"/>
          <p:cNvSpPr txBox="1"/>
          <p:nvPr/>
        </p:nvSpPr>
        <p:spPr>
          <a:xfrm>
            <a:off x="15252700" y="2616200"/>
            <a:ext cx="750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05.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4221" name="Google Shape;4221;g38886bb6b8d_0_296"/>
          <p:cNvSpPr txBox="1"/>
          <p:nvPr/>
        </p:nvSpPr>
        <p:spPr>
          <a:xfrm>
            <a:off x="2032000" y="5168900"/>
            <a:ext cx="20332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대여소들의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대여소들의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나뉘는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경향</a:t>
            </a:r>
            <a:endParaRPr/>
          </a:p>
        </p:txBody>
      </p:sp>
      <p:sp>
        <p:nvSpPr>
          <p:cNvPr id="4222" name="Google Shape;4222;g38886bb6b8d_0_296"/>
          <p:cNvSpPr txBox="1"/>
          <p:nvPr/>
        </p:nvSpPr>
        <p:spPr>
          <a:xfrm>
            <a:off x="3441700" y="7708900"/>
            <a:ext cx="174624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상업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특이점이나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패턴을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보여주기보다는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단순히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이용량의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적음에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구분되었음을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endParaRPr/>
          </a:p>
        </p:txBody>
      </p:sp>
      <p:sp>
        <p:nvSpPr>
          <p:cNvPr id="4223" name="Google Shape;4223;g38886bb6b8d_0_296"/>
          <p:cNvSpPr txBox="1"/>
          <p:nvPr/>
        </p:nvSpPr>
        <p:spPr>
          <a:xfrm>
            <a:off x="3441700" y="10947400"/>
            <a:ext cx="17462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결과적으로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심층적인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클러스터링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해석에는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있었음</a:t>
            </a:r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8" name="Google Shape;4228;g3887eb0210e_0_4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9" name="Google Shape;4229;g3887eb0210e_0_4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0" name="Google Shape;4230;g3887eb0210e_0_4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1" name="Google Shape;4231;g3887eb0210e_0_4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2" name="Google Shape;4232;g3887eb0210e_0_4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0"/>
              </a:srgbClr>
            </a:outerShdw>
          </a:effectLst>
        </p:spPr>
      </p:pic>
      <p:pic>
        <p:nvPicPr>
          <p:cNvPr id="4233" name="Google Shape;4233;g3887eb0210e_0_42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4" name="Google Shape;4234;g3887eb0210e_0_42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5" name="Google Shape;4235;g3887eb0210e_0_42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6" name="Google Shape;4236;g3887eb0210e_0_4293"/>
          <p:cNvSpPr txBox="1"/>
          <p:nvPr/>
        </p:nvSpPr>
        <p:spPr>
          <a:xfrm>
            <a:off x="2971800" y="6858000"/>
            <a:ext cx="18465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g3887eb0210e_0_4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2" name="Google Shape;4242;g3887eb0210e_0_4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3" name="Google Shape;4243;g3887eb0210e_0_4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4" name="Google Shape;4244;g3887eb0210e_0_4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5" name="Google Shape;4245;g3887eb0210e_0_4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0"/>
              </a:srgbClr>
            </a:outerShdw>
          </a:effectLst>
        </p:spPr>
      </p:pic>
      <p:pic>
        <p:nvPicPr>
          <p:cNvPr id="4246" name="Google Shape;4246;g3887eb0210e_0_43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7" name="Google Shape;4247;g3887eb0210e_0_4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8" name="Google Shape;4248;g3887eb0210e_0_4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9" name="Google Shape;4249;g3887eb0210e_0_4305"/>
          <p:cNvSpPr txBox="1"/>
          <p:nvPr/>
        </p:nvSpPr>
        <p:spPr>
          <a:xfrm>
            <a:off x="2971800" y="6858000"/>
            <a:ext cx="18465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lang="ko-KR" sz="12276">
                <a:solidFill>
                  <a:srgbClr val="231815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00" name="Google Shape;60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4"/>
          <p:cNvSpPr txBox="1"/>
          <p:nvPr/>
        </p:nvSpPr>
        <p:spPr>
          <a:xfrm>
            <a:off x="3289300" y="6121400"/>
            <a:ext cx="3200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  <p:sp>
        <p:nvSpPr>
          <p:cNvPr id="604" name="Google Shape;604;p34"/>
          <p:cNvSpPr txBox="1"/>
          <p:nvPr/>
        </p:nvSpPr>
        <p:spPr>
          <a:xfrm>
            <a:off x="21717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605" name="Google Shape;60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4"/>
          <p:cNvSpPr txBox="1"/>
          <p:nvPr/>
        </p:nvSpPr>
        <p:spPr>
          <a:xfrm>
            <a:off x="8661400" y="6121400"/>
            <a:ext cx="2921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608" name="Google Shape;608;p34"/>
          <p:cNvSpPr txBox="1"/>
          <p:nvPr/>
        </p:nvSpPr>
        <p:spPr>
          <a:xfrm>
            <a:off x="75438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609" name="Google Shape;60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4"/>
          <p:cNvSpPr txBox="1"/>
          <p:nvPr/>
        </p:nvSpPr>
        <p:spPr>
          <a:xfrm>
            <a:off x="14033500" y="6121400"/>
            <a:ext cx="2844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612" name="Google Shape;612;p34"/>
          <p:cNvSpPr txBox="1"/>
          <p:nvPr/>
        </p:nvSpPr>
        <p:spPr>
          <a:xfrm>
            <a:off x="129159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613" name="Google Shape;613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4"/>
          <p:cNvSpPr txBox="1"/>
          <p:nvPr/>
        </p:nvSpPr>
        <p:spPr>
          <a:xfrm>
            <a:off x="19405600" y="5880100"/>
            <a:ext cx="32893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616" name="Google Shape;616;p34"/>
          <p:cNvSpPr txBox="1"/>
          <p:nvPr/>
        </p:nvSpPr>
        <p:spPr>
          <a:xfrm>
            <a:off x="182880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617" name="Google Shape;617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4"/>
          <p:cNvSpPr txBox="1"/>
          <p:nvPr/>
        </p:nvSpPr>
        <p:spPr>
          <a:xfrm>
            <a:off x="6400800" y="9372600"/>
            <a:ext cx="32004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620" name="Google Shape;620;p34"/>
          <p:cNvSpPr txBox="1"/>
          <p:nvPr/>
        </p:nvSpPr>
        <p:spPr>
          <a:xfrm>
            <a:off x="5283200" y="97028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4"/>
          <p:cNvSpPr txBox="1"/>
          <p:nvPr/>
        </p:nvSpPr>
        <p:spPr>
          <a:xfrm>
            <a:off x="11772900" y="9359900"/>
            <a:ext cx="292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624" name="Google Shape;624;p34"/>
          <p:cNvSpPr txBox="1"/>
          <p:nvPr/>
        </p:nvSpPr>
        <p:spPr>
          <a:xfrm>
            <a:off x="106553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625" name="Google Shape;625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34"/>
          <p:cNvSpPr txBox="1"/>
          <p:nvPr/>
        </p:nvSpPr>
        <p:spPr>
          <a:xfrm>
            <a:off x="17145000" y="9359900"/>
            <a:ext cx="2844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628" name="Google Shape;628;p34"/>
          <p:cNvSpPr txBox="1"/>
          <p:nvPr/>
        </p:nvSpPr>
        <p:spPr>
          <a:xfrm>
            <a:off x="160274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629" name="Google Shape;629;p3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38" name="Google Shape;63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5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/>
          </a:p>
        </p:txBody>
      </p:sp>
      <p:sp>
        <p:nvSpPr>
          <p:cNvPr id="640" name="Google Shape;640;p3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641" name="Google Shape;64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1500" y="4787900"/>
            <a:ext cx="5461000" cy="67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3"/>
              </a:srgbClr>
            </a:outerShdw>
          </a:effectLst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/>
          </a:p>
        </p:txBody>
      </p:sp>
      <p:sp>
        <p:nvSpPr>
          <p:cNvPr id="212" name="Google Shape;212;p3"/>
          <p:cNvSpPr txBox="1"/>
          <p:nvPr/>
        </p:nvSpPr>
        <p:spPr>
          <a:xfrm>
            <a:off x="2971800" y="7023100"/>
            <a:ext cx="18465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3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50" name="Google Shape;65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6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행정구역</a:t>
            </a:r>
            <a:endParaRPr/>
          </a:p>
        </p:txBody>
      </p:sp>
      <p:sp>
        <p:nvSpPr>
          <p:cNvPr id="652" name="Google Shape;652;p3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653" name="Google Shape;65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400" y="4724400"/>
            <a:ext cx="11861800" cy="68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62" name="Google Shape;66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64" name="Google Shape;664;p3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665" name="Google Shape;665;p3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666" name="Google Shape;66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5892800"/>
            <a:ext cx="18135600" cy="45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75" name="Google Shape;67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8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77" name="Google Shape;677;p3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678" name="Google Shape;678;p3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679" name="Google Shape;67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96400" y="4889500"/>
            <a:ext cx="5803900" cy="66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688" name="Google Shape;68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39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90" name="Google Shape;690;p3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691" name="Google Shape;691;p3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692" name="Google Shape;69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0600" y="4775200"/>
            <a:ext cx="3810000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24000" y="4762500"/>
            <a:ext cx="2819400" cy="68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02" name="Google Shape;70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04" name="Google Shape;704;p4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705" name="Google Shape;705;p4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706" name="Google Shape;70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1700" y="5041900"/>
            <a:ext cx="14947900" cy="6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15" name="Google Shape;71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1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17" name="Google Shape;717;p4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718" name="Google Shape;718;p4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719" name="Google Shape;719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9700" y="6426200"/>
            <a:ext cx="100203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66900" y="5080000"/>
            <a:ext cx="2552700" cy="61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78400" y="5080000"/>
            <a:ext cx="2984500" cy="6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32" name="Google Shape;732;p4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733" name="Google Shape;733;p4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734" name="Google Shape;73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5200" y="6400800"/>
            <a:ext cx="89154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00000" y="4495800"/>
            <a:ext cx="84328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44" name="Google Shape;74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3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46" name="Google Shape;746;p4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/>
          </a:p>
        </p:txBody>
      </p:sp>
      <p:sp>
        <p:nvSpPr>
          <p:cNvPr id="747" name="Google Shape;747;p4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748" name="Google Shape;74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6000" y="4851400"/>
            <a:ext cx="5905500" cy="6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37900" y="4851400"/>
            <a:ext cx="108458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58" name="Google Shape;75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4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endParaRPr/>
          </a:p>
        </p:txBody>
      </p:sp>
      <p:sp>
        <p:nvSpPr>
          <p:cNvPr id="760" name="Google Shape;760;p4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761" name="Google Shape;761;p4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762" name="Google Shape;76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6100" y="5270500"/>
            <a:ext cx="18199100" cy="5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71" name="Google Shape;77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5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endParaRPr/>
          </a:p>
        </p:txBody>
      </p:sp>
      <p:sp>
        <p:nvSpPr>
          <p:cNvPr id="773" name="Google Shape;773;p4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774" name="Google Shape;774;p4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775" name="Google Shape;775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6400" y="4711700"/>
            <a:ext cx="8343900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/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496800" y="40640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58039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2496800" y="55118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72517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2496800" y="6972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87122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509500" y="8623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7700" y="105918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446000" y="10274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7700" y="12014200"/>
            <a:ext cx="96901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/>
        </p:nvSpPr>
        <p:spPr>
          <a:xfrm>
            <a:off x="14389100" y="48133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시민참여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이벤트</a:t>
            </a:r>
            <a:endParaRPr/>
          </a:p>
        </p:txBody>
      </p:sp>
      <p:sp>
        <p:nvSpPr>
          <p:cNvPr id="234" name="Google Shape;234;p4"/>
          <p:cNvSpPr txBox="1"/>
          <p:nvPr/>
        </p:nvSpPr>
        <p:spPr>
          <a:xfrm>
            <a:off x="11976100" y="48641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이벤트명</a:t>
            </a:r>
            <a:endParaRPr/>
          </a:p>
        </p:txBody>
      </p:sp>
      <p:sp>
        <p:nvSpPr>
          <p:cNvPr id="235" name="Google Shape;235;p4"/>
          <p:cNvSpPr txBox="1"/>
          <p:nvPr/>
        </p:nvSpPr>
        <p:spPr>
          <a:xfrm>
            <a:off x="14389100" y="62611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~ </a:t>
            </a:r>
            <a:endParaRPr/>
          </a:p>
        </p:txBody>
      </p:sp>
      <p:sp>
        <p:nvSpPr>
          <p:cNvPr id="236" name="Google Shape;236;p4"/>
          <p:cNvSpPr txBox="1"/>
          <p:nvPr/>
        </p:nvSpPr>
        <p:spPr>
          <a:xfrm>
            <a:off x="11976100" y="63119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실행일</a:t>
            </a:r>
            <a:endParaRPr/>
          </a:p>
        </p:txBody>
      </p:sp>
      <p:sp>
        <p:nvSpPr>
          <p:cNvPr id="237" name="Google Shape;237;p4"/>
          <p:cNvSpPr txBox="1"/>
          <p:nvPr/>
        </p:nvSpPr>
        <p:spPr>
          <a:xfrm>
            <a:off x="14389100" y="77216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7~9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17~19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endParaRPr/>
          </a:p>
        </p:txBody>
      </p:sp>
      <p:sp>
        <p:nvSpPr>
          <p:cNvPr id="238" name="Google Shape;238;p4"/>
          <p:cNvSpPr txBox="1"/>
          <p:nvPr/>
        </p:nvSpPr>
        <p:spPr>
          <a:xfrm>
            <a:off x="11976100" y="7772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실행시간</a:t>
            </a:r>
            <a:endParaRPr/>
          </a:p>
        </p:txBody>
      </p:sp>
      <p:sp>
        <p:nvSpPr>
          <p:cNvPr id="239" name="Google Shape;239;p4"/>
          <p:cNvSpPr txBox="1"/>
          <p:nvPr/>
        </p:nvSpPr>
        <p:spPr>
          <a:xfrm>
            <a:off x="14389100" y="9169400"/>
            <a:ext cx="8280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775">
            <a:noAutofit/>
          </a:bodyPr>
          <a:lstStyle/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대여소에서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또는</a:t>
            </a:r>
            <a:endParaRPr/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부족한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대여소에서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endParaRPr/>
          </a:p>
        </p:txBody>
      </p:sp>
      <p:sp>
        <p:nvSpPr>
          <p:cNvPr id="240" name="Google Shape;240;p4"/>
          <p:cNvSpPr txBox="1"/>
          <p:nvPr/>
        </p:nvSpPr>
        <p:spPr>
          <a:xfrm>
            <a:off x="11988800" y="9423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참여방법</a:t>
            </a:r>
            <a:endParaRPr/>
          </a:p>
        </p:txBody>
      </p:sp>
      <p:sp>
        <p:nvSpPr>
          <p:cNvPr id="241" name="Google Shape;241;p4"/>
          <p:cNvSpPr txBox="1"/>
          <p:nvPr/>
        </p:nvSpPr>
        <p:spPr>
          <a:xfrm>
            <a:off x="14338300" y="110236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400,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5,000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마일리지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적립</a:t>
            </a:r>
            <a:endParaRPr/>
          </a:p>
        </p:txBody>
      </p:sp>
      <p:sp>
        <p:nvSpPr>
          <p:cNvPr id="242" name="Google Shape;242;p4"/>
          <p:cNvSpPr txBox="1"/>
          <p:nvPr/>
        </p:nvSpPr>
        <p:spPr>
          <a:xfrm>
            <a:off x="11925300" y="11074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혜택</a:t>
            </a:r>
            <a:endParaRPr/>
          </a:p>
        </p:txBody>
      </p:sp>
      <p:pic>
        <p:nvPicPr>
          <p:cNvPr id="243" name="Google Shape;24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70300" y="4241800"/>
            <a:ext cx="5016500" cy="7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84" name="Google Shape;78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6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sp>
        <p:nvSpPr>
          <p:cNvPr id="786" name="Google Shape;786;p4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787" name="Google Shape;787;p4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788" name="Google Shape;78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02800" y="5003800"/>
            <a:ext cx="4991100" cy="63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797" name="Google Shape;79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4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799" name="Google Shape;799;p4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800" name="Google Shape;800;p4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9702800" y="5003800"/>
            <a:ext cx="49911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7"/>
          <p:cNvSpPr txBox="1"/>
          <p:nvPr/>
        </p:nvSpPr>
        <p:spPr>
          <a:xfrm>
            <a:off x="5664200" y="5105400"/>
            <a:ext cx="1346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거리</a:t>
            </a:r>
            <a:endParaRPr/>
          </a:p>
        </p:txBody>
      </p:sp>
      <p:pic>
        <p:nvPicPr>
          <p:cNvPr id="802" name="Google Shape;802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112500" y="6959600"/>
            <a:ext cx="2159000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7"/>
          <p:cNvSpPr txBox="1"/>
          <p:nvPr/>
        </p:nvSpPr>
        <p:spPr>
          <a:xfrm>
            <a:off x="5664200" y="9918700"/>
            <a:ext cx="1346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하지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않으므로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 drop</a:t>
            </a:r>
            <a:endParaRPr/>
          </a:p>
        </p:txBody>
      </p:sp>
      <p:sp>
        <p:nvSpPr>
          <p:cNvPr id="804" name="Google Shape;804;p4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13" name="Google Shape;81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15" name="Google Shape;815;p4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816" name="Google Shape;816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8900" y="4584700"/>
            <a:ext cx="140335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8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26" name="Google Shape;82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4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28" name="Google Shape;828;p4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829" name="Google Shape;829;p49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168900" y="4584700"/>
            <a:ext cx="140335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9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sp>
        <p:nvSpPr>
          <p:cNvPr id="831" name="Google Shape;831;p49"/>
          <p:cNvSpPr txBox="1"/>
          <p:nvPr/>
        </p:nvSpPr>
        <p:spPr>
          <a:xfrm>
            <a:off x="5969000" y="4724400"/>
            <a:ext cx="124333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pic>
        <p:nvPicPr>
          <p:cNvPr id="832" name="Google Shape;832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188700" y="6083300"/>
            <a:ext cx="19939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9"/>
          <p:cNvSpPr txBox="1"/>
          <p:nvPr/>
        </p:nvSpPr>
        <p:spPr>
          <a:xfrm>
            <a:off x="5981700" y="8204200"/>
            <a:ext cx="1243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둘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하나라도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NaN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제거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∵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하나라도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빠지면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매핑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불가능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집계기준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출발시간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도착시간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매칭되어야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"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합산해서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42" name="Google Shape;84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44" name="Google Shape;844;p5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845" name="Google Shape;845;p5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846" name="Google Shape;846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4500" y="4673600"/>
            <a:ext cx="13322300" cy="6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55" name="Google Shape;85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57" name="Google Shape;857;p5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858" name="Google Shape;858;p51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859" name="Google Shape;85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600" y="5232400"/>
            <a:ext cx="60960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84200" y="5130800"/>
            <a:ext cx="56642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5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69" name="Google Shape;86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5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71" name="Google Shape;871;p5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872" name="Google Shape;872;p5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873" name="Google Shape;873;p52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435600" y="5232400"/>
            <a:ext cx="60960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2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3284200" y="5130800"/>
            <a:ext cx="56642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52"/>
          <p:cNvSpPr txBox="1"/>
          <p:nvPr/>
        </p:nvSpPr>
        <p:spPr>
          <a:xfrm>
            <a:off x="4559300" y="5981700"/>
            <a:ext cx="15265400" cy="40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yyyymmdd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형식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음수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x,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통상적으로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출발시간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도착시간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25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84" name="Google Shape;88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86" name="Google Shape;886;p5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887" name="Google Shape;887;p53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888" name="Google Shape;888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0300" y="4495800"/>
            <a:ext cx="9410700" cy="7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897" name="Google Shape;89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5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899" name="Google Shape;899;p5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00" name="Google Shape;900;p54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01" name="Google Shape;90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2500" y="4876800"/>
            <a:ext cx="5372100" cy="6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93700" y="4876800"/>
            <a:ext cx="52451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11" name="Google Shape;911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13" name="Google Shape;913;p5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14" name="Google Shape;914;p55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15" name="Google Shape;915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0" y="4559300"/>
            <a:ext cx="13208000" cy="7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3100" y="4356100"/>
            <a:ext cx="11836401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5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24" name="Google Shape;92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5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26" name="Google Shape;926;p5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27" name="Google Shape;927;p56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28" name="Google Shape;928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7700" y="4699000"/>
            <a:ext cx="10375900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5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37" name="Google Shape;93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39" name="Google Shape;939;p5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40" name="Google Shape;940;p5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41" name="Google Shape;94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800" y="4749800"/>
            <a:ext cx="12344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5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50" name="Google Shape;95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52" name="Google Shape;952;p5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53" name="Google Shape;953;p58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54" name="Google Shape;954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3800" y="4775200"/>
            <a:ext cx="11836400" cy="6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5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63" name="Google Shape;96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65" name="Google Shape;965;p5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66" name="Google Shape;966;p59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67" name="Google Shape;967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9900" y="4813300"/>
            <a:ext cx="8216900" cy="67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24000" y="5435600"/>
            <a:ext cx="54102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77" name="Google Shape;97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79" name="Google Shape;979;p6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80" name="Google Shape;980;p6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81" name="Google Shape;981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0500" y="4699000"/>
            <a:ext cx="11290300" cy="6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990" name="Google Shape;99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992" name="Google Shape;992;p6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993" name="Google Shape;993;p61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994" name="Google Shape;994;p6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6540500" y="4699000"/>
            <a:ext cx="112903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61"/>
          <p:cNvSpPr txBox="1"/>
          <p:nvPr/>
        </p:nvSpPr>
        <p:spPr>
          <a:xfrm>
            <a:off x="4559300" y="5981700"/>
            <a:ext cx="15265400" cy="40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수정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삭제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yyyymmdd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형식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음수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x,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통상적으로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출발시간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도착시간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25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04" name="Google Shape;1004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6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06" name="Google Shape;1006;p6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07" name="Google Shape;1007;p6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/>
          </a:p>
        </p:txBody>
      </p:sp>
      <p:pic>
        <p:nvPicPr>
          <p:cNvPr id="1008" name="Google Shape;100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40900" y="4597400"/>
            <a:ext cx="4902200" cy="7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g3887eb0210e_0_1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g3887eb0210e_0_1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3887eb0210e_0_1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3887eb0210e_0_11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17" name="Google Shape;1017;g3887eb0210e_0_1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3887eb0210e_0_11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019" name="Google Shape;1019;g3887eb0210e_0_11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20" name="Google Shape;1020;g3887eb0210e_0_1101"/>
          <p:cNvSpPr txBox="1"/>
          <p:nvPr/>
        </p:nvSpPr>
        <p:spPr>
          <a:xfrm>
            <a:off x="4559300" y="67437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g3887eb0210e_0_1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3887eb0210e_0_1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3887eb0210e_0_1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3887eb0210e_0_111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29" name="Google Shape;1029;g3887eb0210e_0_1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3887eb0210e_0_111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031" name="Google Shape;1031;g3887eb0210e_0_111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032" name="Google Shape;1032;g3887eb0210e_0_1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0100" y="4876800"/>
            <a:ext cx="10083800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3887eb0210e_0_111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g3887eb0210e_0_1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3887eb0210e_0_1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3887eb0210e_0_1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887eb0210e_0_112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42" name="Google Shape;1042;g3887eb0210e_0_1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3887eb0210e_0_112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44" name="Google Shape;1044;g3887eb0210e_0_112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45" name="Google Shape;1045;g3887eb0210e_0_112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046" name="Google Shape;1046;g3887eb0210e_0_1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3200" y="5549900"/>
            <a:ext cx="11277601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265" name="Google Shape;265;p6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1943100" y="4356100"/>
            <a:ext cx="11836400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/>
          </a:p>
        </p:txBody>
      </p:sp>
      <p:sp>
        <p:nvSpPr>
          <p:cNvPr id="270" name="Google Shape;270;p6"/>
          <p:cNvSpPr txBox="1"/>
          <p:nvPr/>
        </p:nvSpPr>
        <p:spPr>
          <a:xfrm>
            <a:off x="2159000" y="491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진행했지만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문제는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계속해서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발생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g3887eb0210e_0_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3887eb0210e_0_1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g3887eb0210e_0_1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3887eb0210e_0_113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55" name="Google Shape;1055;g3887eb0210e_0_1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3887eb0210e_0_113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57" name="Google Shape;1057;g3887eb0210e_0_113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58" name="Google Shape;1058;g3887eb0210e_0_113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059" name="Google Shape;1059;g3887eb0210e_0_1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50801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g3887eb0210e_0_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3887eb0210e_0_1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3887eb0210e_0_1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3887eb0210e_0_114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68" name="Google Shape;1068;g3887eb0210e_0_1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3887eb0210e_0_114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70" name="Google Shape;1070;g3887eb0210e_0_114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71" name="Google Shape;1071;g3887eb0210e_0_114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072" name="Google Shape;1072;g3887eb0210e_0_1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88900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g3887eb0210e_0_1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g3887eb0210e_0_1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3887eb0210e_0_1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3887eb0210e_0_116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81" name="Google Shape;1081;g3887eb0210e_0_1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g3887eb0210e_0_116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83" name="Google Shape;1083;g3887eb0210e_0_116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84" name="Google Shape;1084;g3887eb0210e_0_116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085" name="Google Shape;1085;g3887eb0210e_0_1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50801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3887eb0210e_0_1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3887eb0210e_0_1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3887eb0210e_0_1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3887eb0210e_0_117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094" name="Google Shape;1094;g3887eb0210e_0_1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3887eb0210e_0_117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/>
          </a:p>
        </p:txBody>
      </p:sp>
      <p:sp>
        <p:nvSpPr>
          <p:cNvPr id="1096" name="Google Shape;1096;g3887eb0210e_0_117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097" name="Google Shape;1097;g3887eb0210e_0_117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098" name="Google Shape;1098;g3887eb0210e_0_11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60700" y="6769100"/>
            <a:ext cx="7099301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3887eb0210e_0_11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0" y="6819900"/>
            <a:ext cx="7099301" cy="33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g3887eb0210e_0_11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23300" y="6731000"/>
            <a:ext cx="71247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3887eb0210e_0_1172"/>
          <p:cNvSpPr txBox="1"/>
          <p:nvPr/>
        </p:nvSpPr>
        <p:spPr>
          <a:xfrm>
            <a:off x="1600200" y="62484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102" name="Google Shape;1102;g3887eb0210e_0_1172"/>
          <p:cNvSpPr txBox="1"/>
          <p:nvPr/>
        </p:nvSpPr>
        <p:spPr>
          <a:xfrm>
            <a:off x="8813800" y="62484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103" name="Google Shape;1103;g3887eb0210e_0_1172"/>
          <p:cNvSpPr txBox="1"/>
          <p:nvPr/>
        </p:nvSpPr>
        <p:spPr>
          <a:xfrm>
            <a:off x="15913100" y="62484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g3887eb0210e_0_1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3887eb0210e_0_1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3887eb0210e_0_1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3887eb0210e_0_118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12" name="Google Shape;1112;g3887eb0210e_0_1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3887eb0210e_0_118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</p:txBody>
      </p:sp>
      <p:sp>
        <p:nvSpPr>
          <p:cNvPr id="1114" name="Google Shape;1114;g3887eb0210e_0_118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15" name="Google Shape;1115;g3887eb0210e_0_118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16" name="Google Shape;1116;g3887eb0210e_0_1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65600" y="4826000"/>
            <a:ext cx="69977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g3887eb0210e_0_11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12700" y="6438900"/>
            <a:ext cx="6997700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g3887eb0210e_0_1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g3887eb0210e_0_1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3887eb0210e_0_1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3887eb0210e_0_120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26" name="Google Shape;1126;g3887eb0210e_0_1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3887eb0210e_0_120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128" name="Google Shape;1128;g3887eb0210e_0_120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29" name="Google Shape;1129;g3887eb0210e_0_1202"/>
          <p:cNvSpPr txBox="1"/>
          <p:nvPr/>
        </p:nvSpPr>
        <p:spPr>
          <a:xfrm>
            <a:off x="4559300" y="65786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g3887eb0210e_0_1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3887eb0210e_0_1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g3887eb0210e_0_1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3887eb0210e_0_12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38" name="Google Shape;1138;g3887eb0210e_0_1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g3887eb0210e_0_12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/>
          </a:p>
        </p:txBody>
      </p:sp>
      <p:sp>
        <p:nvSpPr>
          <p:cNvPr id="1140" name="Google Shape;1140;g3887eb0210e_0_12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41" name="Google Shape;1141;g3887eb0210e_0_12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42" name="Google Shape;1142;g3887eb0210e_0_1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4699000"/>
            <a:ext cx="7937499" cy="6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g3887eb0210e_0_1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g3887eb0210e_0_1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g3887eb0210e_0_1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g3887eb0210e_0_12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51" name="Google Shape;1151;g3887eb0210e_0_1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g3887eb0210e_0_12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153" name="Google Shape;1153;g3887eb0210e_0_12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54" name="Google Shape;1154;g3887eb0210e_0_12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55" name="Google Shape;1155;g3887eb0210e_0_1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4900" y="5270500"/>
            <a:ext cx="9486900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g3887eb0210e_0_1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g3887eb0210e_0_1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g3887eb0210e_0_1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3887eb0210e_0_123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64" name="Google Shape;1164;g3887eb0210e_0_1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3887eb0210e_0_123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166" name="Google Shape;1166;g3887eb0210e_0_123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67" name="Google Shape;1167;g3887eb0210e_0_123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68" name="Google Shape;1168;g3887eb0210e_0_12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86800" y="4711700"/>
            <a:ext cx="7010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g3887eb0210e_0_12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6800" y="7531100"/>
            <a:ext cx="70104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3887eb0210e_0_12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86800" y="10337800"/>
            <a:ext cx="70104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g3887eb0210e_0_1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g3887eb0210e_0_1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3887eb0210e_0_1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g3887eb0210e_0_12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79" name="Google Shape;1179;g3887eb0210e_0_1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g3887eb0210e_0_12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181" name="Google Shape;1181;g3887eb0210e_0_12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82" name="Google Shape;1182;g3887eb0210e_0_12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83" name="Google Shape;1183;g3887eb0210e_0_1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7800" y="5003800"/>
            <a:ext cx="11341100" cy="63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1943100" y="4356100"/>
            <a:ext cx="11836400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2159000" y="491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진행했지만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문제는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계속해서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발생</a:t>
            </a:r>
            <a:endParaRPr/>
          </a:p>
        </p:txBody>
      </p:sp>
      <p:pic>
        <p:nvPicPr>
          <p:cNvPr id="285" name="Google Shape;28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12500" y="6959600"/>
            <a:ext cx="2159000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/>
          <p:nvPr/>
        </p:nvSpPr>
        <p:spPr>
          <a:xfrm>
            <a:off x="2146300" y="999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반납에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생기는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이유는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무엇일까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g3887eb0210e_0_1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g3887eb0210e_0_1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g3887eb0210e_0_1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3887eb0210e_0_126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192" name="Google Shape;1192;g3887eb0210e_0_12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g3887eb0210e_0_126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194" name="Google Shape;1194;g3887eb0210e_0_126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195" name="Google Shape;1195;g3887eb0210e_0_126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196" name="Google Shape;1196;g3887eb0210e_0_12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6600" y="4787900"/>
            <a:ext cx="102235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g3887eb0210e_0_1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g3887eb0210e_0_1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g3887eb0210e_0_1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3887eb0210e_0_127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05" name="Google Shape;1205;g3887eb0210e_0_12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g3887eb0210e_0_127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분포</a:t>
            </a:r>
            <a:endParaRPr/>
          </a:p>
        </p:txBody>
      </p:sp>
      <p:sp>
        <p:nvSpPr>
          <p:cNvPr id="1207" name="Google Shape;1207;g3887eb0210e_0_127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08" name="Google Shape;1208;g3887eb0210e_0_127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209" name="Google Shape;1209;g3887eb0210e_0_12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2400" y="5854700"/>
            <a:ext cx="13906499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g3887eb0210e_0_1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g3887eb0210e_0_1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g3887eb0210e_0_1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3887eb0210e_0_128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18" name="Google Shape;1218;g3887eb0210e_0_1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3887eb0210e_0_128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20" name="Google Shape;1220;g3887eb0210e_0_128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221" name="Google Shape;1221;g3887eb0210e_0_12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6100" y="4927600"/>
            <a:ext cx="8026400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g3887eb0210e_0_128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분포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g3887eb0210e_0_1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g3887eb0210e_0_1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g3887eb0210e_0_1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3887eb0210e_0_129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31" name="Google Shape;1231;g3887eb0210e_0_12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3887eb0210e_0_129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233" name="Google Shape;1233;g3887eb0210e_0_129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34" name="Google Shape;1234;g3887eb0210e_0_129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235" name="Google Shape;1235;g3887eb0210e_0_12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600" y="4775200"/>
            <a:ext cx="9461500" cy="6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g3887eb0210e_0_1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g3887eb0210e_0_1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g3887eb0210e_0_13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3887eb0210e_0_13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44" name="Google Shape;1244;g3887eb0210e_0_13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g3887eb0210e_0_13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246" name="Google Shape;1246;g3887eb0210e_0_13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47" name="Google Shape;1247;g3887eb0210e_0_13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248" name="Google Shape;1248;g3887eb0210e_0_131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249" name="Google Shape;1249;g3887eb0210e_0_131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sp>
        <p:nvSpPr>
          <p:cNvPr id="1250" name="Google Shape;1250;g3887eb0210e_0_131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</p:txBody>
      </p:sp>
      <p:pic>
        <p:nvPicPr>
          <p:cNvPr id="1251" name="Google Shape;1251;g3887eb0210e_0_13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6600" y="6311900"/>
            <a:ext cx="60579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g3887eb0210e_0_13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20200" y="6311900"/>
            <a:ext cx="60579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3887eb0210e_0_1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700" y="6311900"/>
            <a:ext cx="59055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g3887eb0210e_0_1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3887eb0210e_0_1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g3887eb0210e_0_1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g3887eb0210e_0_132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62" name="Google Shape;1262;g3887eb0210e_0_13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g3887eb0210e_0_132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</p:txBody>
      </p:sp>
      <p:sp>
        <p:nvSpPr>
          <p:cNvPr id="1264" name="Google Shape;1264;g3887eb0210e_0_132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65" name="Google Shape;1265;g3887eb0210e_0_132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id="1266" name="Google Shape;1266;g3887eb0210e_0_1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51100" y="5245100"/>
            <a:ext cx="9105899" cy="58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3887eb0210e_0_13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14300" y="6616700"/>
            <a:ext cx="9105899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g3887eb0210e_0_1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g3887eb0210e_0_1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g3887eb0210e_0_13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g3887eb0210e_0_134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76" name="Google Shape;1276;g3887eb0210e_0_13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3887eb0210e_0_134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1278" name="Google Shape;1278;g3887eb0210e_0_134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279" name="Google Shape;1279;g3887eb0210e_0_1341"/>
          <p:cNvSpPr txBox="1"/>
          <p:nvPr/>
        </p:nvSpPr>
        <p:spPr>
          <a:xfrm>
            <a:off x="4559300" y="65786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g3887eb0210e_0_1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g3887eb0210e_0_1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3887eb0210e_0_1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g3887eb0210e_0_135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288" name="Google Shape;1288;g3887eb0210e_0_13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g3887eb0210e_0_135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290" name="Google Shape;1290;g3887eb0210e_0_135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291" name="Google Shape;1291;g3887eb0210e_0_135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292" name="Google Shape;1292;g3887eb0210e_0_13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02000" y="6286500"/>
            <a:ext cx="17792699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g3887eb0210e_0_1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3887eb0210e_0_1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3887eb0210e_0_13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g3887eb0210e_0_13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01" name="Google Shape;1301;g3887eb0210e_0_13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3887eb0210e_0_13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합계</a:t>
            </a:r>
            <a:endParaRPr/>
          </a:p>
        </p:txBody>
      </p:sp>
      <p:sp>
        <p:nvSpPr>
          <p:cNvPr id="1303" name="Google Shape;1303;g3887eb0210e_0_13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304" name="Google Shape;1304;g3887eb0210e_0_136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305" name="Google Shape;1305;g3887eb0210e_0_13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9900" y="4724400"/>
            <a:ext cx="13284199" cy="6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g3887eb0210e_0_1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g3887eb0210e_0_1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g3887eb0210e_0_13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g3887eb0210e_0_13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14" name="Google Shape;1314;g3887eb0210e_0_1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g3887eb0210e_0_13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316" name="Google Shape;1316;g3887eb0210e_0_13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317" name="Google Shape;1317;g3887eb0210e_0_13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318" name="Google Shape;1318;g3887eb0210e_0_13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66200" y="4724400"/>
            <a:ext cx="6451600" cy="701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0500" y="7378700"/>
            <a:ext cx="11366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1100" y="5080000"/>
            <a:ext cx="31877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79400" y="5016500"/>
            <a:ext cx="31877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70000" y="6299200"/>
            <a:ext cx="12192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2800" y="5080000"/>
            <a:ext cx="31877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00600" y="5016500"/>
            <a:ext cx="31877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580100" y="6388100"/>
            <a:ext cx="1016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64100" y="6235700"/>
            <a:ext cx="9017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74200" y="6299200"/>
            <a:ext cx="11049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8"/>
          <p:cNvSpPr txBox="1"/>
          <p:nvPr/>
        </p:nvSpPr>
        <p:spPr>
          <a:xfrm>
            <a:off x="3136900" y="103251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/>
          </a:p>
        </p:txBody>
      </p:sp>
      <p:sp>
        <p:nvSpPr>
          <p:cNvPr id="304" name="Google Shape;304;p8"/>
          <p:cNvSpPr txBox="1"/>
          <p:nvPr/>
        </p:nvSpPr>
        <p:spPr>
          <a:xfrm>
            <a:off x="4279900" y="8216900"/>
            <a:ext cx="2070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/>
          </a:p>
        </p:txBody>
      </p:sp>
      <p:sp>
        <p:nvSpPr>
          <p:cNvPr id="305" name="Google Shape;305;p8"/>
          <p:cNvSpPr txBox="1"/>
          <p:nvPr/>
        </p:nvSpPr>
        <p:spPr>
          <a:xfrm>
            <a:off x="8763000" y="8216900"/>
            <a:ext cx="25273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/>
          </a:p>
        </p:txBody>
      </p:sp>
      <p:sp>
        <p:nvSpPr>
          <p:cNvPr id="306" name="Google Shape;306;p8"/>
          <p:cNvSpPr txBox="1"/>
          <p:nvPr/>
        </p:nvSpPr>
        <p:spPr>
          <a:xfrm>
            <a:off x="13462000" y="8204200"/>
            <a:ext cx="22225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307" name="Google Shape;307;p8"/>
          <p:cNvSpPr txBox="1"/>
          <p:nvPr/>
        </p:nvSpPr>
        <p:spPr>
          <a:xfrm>
            <a:off x="17868900" y="8204200"/>
            <a:ext cx="2463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308" name="Google Shape;308;p8"/>
          <p:cNvSpPr txBox="1"/>
          <p:nvPr/>
        </p:nvSpPr>
        <p:spPr>
          <a:xfrm>
            <a:off x="7823200" y="103251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/>
          </a:p>
        </p:txBody>
      </p:sp>
      <p:sp>
        <p:nvSpPr>
          <p:cNvPr id="309" name="Google Shape;309;p8"/>
          <p:cNvSpPr txBox="1"/>
          <p:nvPr/>
        </p:nvSpPr>
        <p:spPr>
          <a:xfrm>
            <a:off x="12395200" y="103378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310" name="Google Shape;310;p8"/>
          <p:cNvSpPr txBox="1"/>
          <p:nvPr/>
        </p:nvSpPr>
        <p:spPr>
          <a:xfrm>
            <a:off x="16916400" y="103378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311" name="Google Shape;311;p8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</p:txBody>
      </p:sp>
      <p:pic>
        <p:nvPicPr>
          <p:cNvPr id="312" name="Google Shape;312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049000" y="2984500"/>
            <a:ext cx="2286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25300" y="3238500"/>
            <a:ext cx="546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g3887eb0210e_0_1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g3887eb0210e_0_1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g3887eb0210e_0_1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g3887eb0210e_0_138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27" name="Google Shape;1327;g3887eb0210e_0_13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g3887eb0210e_0_138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endParaRPr/>
          </a:p>
        </p:txBody>
      </p:sp>
      <p:sp>
        <p:nvSpPr>
          <p:cNvPr id="1329" name="Google Shape;1329;g3887eb0210e_0_138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330" name="Google Shape;1330;g3887eb0210e_0_138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331" name="Google Shape;1331;g3887eb0210e_0_13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5500" y="5105400"/>
            <a:ext cx="8140699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g3887eb0210e_0_13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65100" y="4978400"/>
            <a:ext cx="8140699" cy="63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g3887eb0210e_0_1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g3887eb0210e_0_1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g3887eb0210e_0_14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g3887eb0210e_0_14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41" name="Google Shape;1341;g3887eb0210e_0_14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g3887eb0210e_0_140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343" name="Google Shape;1343;g3887eb0210e_0_14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344" name="Google Shape;1344;g3887eb0210e_0_14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5800" y="4699000"/>
            <a:ext cx="7772400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g3887eb0210e_0_14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g3887eb0210e_0_1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g3887eb0210e_0_1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g3887eb0210e_0_1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g3887eb0210e_0_14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54" name="Google Shape;1354;g3887eb0210e_0_14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g3887eb0210e_0_14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/>
          </a:p>
        </p:txBody>
      </p:sp>
      <p:sp>
        <p:nvSpPr>
          <p:cNvPr id="1356" name="Google Shape;1356;g3887eb0210e_0_14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/>
          </a:p>
        </p:txBody>
      </p:sp>
      <p:sp>
        <p:nvSpPr>
          <p:cNvPr id="1357" name="Google Shape;1357;g3887eb0210e_0_14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358" name="Google Shape;1358;g3887eb0210e_0_14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2800" y="4914900"/>
            <a:ext cx="12598401" cy="66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g3887eb0210e_0_1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3887eb0210e_0_1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g3887eb0210e_0_1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g3887eb0210e_0_14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367" name="Google Shape;1367;g3887eb0210e_0_1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g3887eb0210e_0_1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3887eb0210e_0_1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g3887eb0210e_0_1425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/>
          </a:p>
        </p:txBody>
      </p:sp>
      <p:sp>
        <p:nvSpPr>
          <p:cNvPr id="1371" name="Google Shape;1371;g3887eb0210e_0_1425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372" name="Google Shape;1372;g3887eb0210e_0_14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g3887eb0210e_0_14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g3887eb0210e_0_1425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375" name="Google Shape;1375;g3887eb0210e_0_1425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1376" name="Google Shape;1376;g3887eb0210e_0_14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g3887eb0210e_0_14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g3887eb0210e_0_1425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/>
          </a:p>
        </p:txBody>
      </p:sp>
      <p:sp>
        <p:nvSpPr>
          <p:cNvPr id="1379" name="Google Shape;1379;g3887eb0210e_0_1425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pic>
        <p:nvPicPr>
          <p:cNvPr id="1380" name="Google Shape;1380;g3887eb0210e_0_14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g3887eb0210e_0_14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g3887eb0210e_0_1425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383" name="Google Shape;1383;g3887eb0210e_0_1425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pic>
        <p:nvPicPr>
          <p:cNvPr id="1384" name="Google Shape;1384;g3887eb0210e_0_14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g3887eb0210e_0_14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g3887eb0210e_0_1425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/>
          </a:p>
        </p:txBody>
      </p:sp>
      <p:sp>
        <p:nvSpPr>
          <p:cNvPr id="1387" name="Google Shape;1387;g3887eb0210e_0_1425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pic>
        <p:nvPicPr>
          <p:cNvPr id="1388" name="Google Shape;1388;g3887eb0210e_0_14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g3887eb0210e_0_14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g3887eb0210e_0_1425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/>
          </a:p>
        </p:txBody>
      </p:sp>
      <p:sp>
        <p:nvSpPr>
          <p:cNvPr id="1391" name="Google Shape;1391;g3887eb0210e_0_1425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pic>
        <p:nvPicPr>
          <p:cNvPr id="1392" name="Google Shape;1392;g3887eb0210e_0_14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g3887eb0210e_0_14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g3887eb0210e_0_1425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  <p:sp>
        <p:nvSpPr>
          <p:cNvPr id="1395" name="Google Shape;1395;g3887eb0210e_0_1425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396" name="Google Shape;1396;g3887eb0210e_0_14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oogle Shape;14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2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05" name="Google Shape;140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2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07" name="Google Shape;1407;p25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pic>
        <p:nvPicPr>
          <p:cNvPr id="1408" name="Google Shape;140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4889500"/>
            <a:ext cx="129413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2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2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18" name="Google Shape;141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20" name="Google Shape;1420;p26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1. 2024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없어진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/>
          </a:p>
        </p:txBody>
      </p:sp>
      <p:pic>
        <p:nvPicPr>
          <p:cNvPr id="1421" name="Google Shape;142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3700" y="4914900"/>
            <a:ext cx="15976600" cy="65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2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2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31" name="Google Shape;143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2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33" name="Google Shape;1433;p27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/>
          </a:p>
        </p:txBody>
      </p:sp>
      <p:pic>
        <p:nvPicPr>
          <p:cNvPr id="1434" name="Google Shape;143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5600" y="5753100"/>
            <a:ext cx="109855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2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2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lang="ko-KR" sz="5217">
                <a:solidFill>
                  <a:srgbClr val="456E2A"/>
                </a:solidFill>
              </a:rPr>
              <a:t> </a:t>
            </a:r>
            <a:r>
              <a:rPr lang="ko-KR" sz="5217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44" name="Google Shape;144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2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46" name="Google Shape;1446;p28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누락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결측값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대체</a:t>
            </a:r>
            <a:endParaRPr/>
          </a:p>
        </p:txBody>
      </p:sp>
      <p:pic>
        <p:nvPicPr>
          <p:cNvPr id="1447" name="Google Shape;144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4559300"/>
            <a:ext cx="8991600" cy="73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2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F0D5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2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1457" name="Google Shape;145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2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59" name="Google Shape;1459;p29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중복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랜덤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/>
          </a:p>
        </p:txBody>
      </p:sp>
      <p:pic>
        <p:nvPicPr>
          <p:cNvPr id="1460" name="Google Shape;146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2400" y="4876800"/>
            <a:ext cx="13919200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2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3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/>
          </a:p>
        </p:txBody>
      </p:sp>
      <p:pic>
        <p:nvPicPr>
          <p:cNvPr id="1470" name="Google Shape;147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3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/>
          </a:p>
        </p:txBody>
      </p:sp>
      <p:sp>
        <p:nvSpPr>
          <p:cNvPr id="1472" name="Google Shape;1472;p3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pic>
        <p:nvPicPr>
          <p:cNvPr id="1473" name="Google Shape;147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0" y="4851400"/>
            <a:ext cx="101600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3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803"/>
              </a:srgbClr>
            </a:outerShdw>
          </a:effectLst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/>
          </a:p>
        </p:txBody>
      </p:sp>
      <p:sp>
        <p:nvSpPr>
          <p:cNvPr id="329" name="Google Shape;329;p9"/>
          <p:cNvSpPr txBox="1"/>
          <p:nvPr/>
        </p:nvSpPr>
        <p:spPr>
          <a:xfrm>
            <a:off x="2971800" y="6083300"/>
            <a:ext cx="18465800" cy="40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g3887eb0210e_0_1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g3887eb0210e_0_1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g3887eb0210e_0_1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3887eb0210e_0_14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83" name="Google Shape;1483;g3887eb0210e_0_1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g3887eb0210e_0_14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2, 3.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/>
          </a:p>
        </p:txBody>
      </p:sp>
      <p:sp>
        <p:nvSpPr>
          <p:cNvPr id="1485" name="Google Shape;1485;g3887eb0210e_0_146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486" name="Google Shape;1486;g3887eb0210e_0_14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00" y="4876800"/>
            <a:ext cx="11061700" cy="66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3887eb0210e_0_146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g3887eb0210e_0_1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g3887eb0210e_0_1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g3887eb0210e_0_14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g3887eb0210e_0_147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496" name="Google Shape;1496;g3887eb0210e_0_14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g3887eb0210e_0_147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498" name="Google Shape;1498;g3887eb0210e_0_147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sp>
        <p:nvSpPr>
          <p:cNvPr id="1499" name="Google Shape;1499;g3887eb0210e_0_1474"/>
          <p:cNvSpPr txBox="1"/>
          <p:nvPr/>
        </p:nvSpPr>
        <p:spPr>
          <a:xfrm>
            <a:off x="3733800" y="6299200"/>
            <a:ext cx="16916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g3887eb0210e_0_1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g3887eb0210e_0_1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3887eb0210e_0_1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3887eb0210e_0_148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08" name="Google Shape;1508;g3887eb0210e_0_14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g3887eb0210e_0_148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510" name="Google Shape;1510;g3887eb0210e_0_148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11" name="Google Shape;1511;g3887eb0210e_0_148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12" name="Google Shape;1512;g3887eb0210e_0_14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4900" y="4521200"/>
            <a:ext cx="12001499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g3887eb0210e_0_1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g3887eb0210e_0_1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g3887eb0210e_0_1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g3887eb0210e_0_149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21" name="Google Shape;1521;g3887eb0210e_0_14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g3887eb0210e_0_149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/>
          </a:p>
        </p:txBody>
      </p:sp>
      <p:sp>
        <p:nvSpPr>
          <p:cNvPr id="1523" name="Google Shape;1523;g3887eb0210e_0_149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24" name="Google Shape;1524;g3887eb0210e_0_149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25" name="Google Shape;1525;g3887eb0210e_0_14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7300" y="5511800"/>
            <a:ext cx="14223999" cy="53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g3887eb0210e_0_1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g3887eb0210e_0_15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3887eb0210e_0_15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g3887eb0210e_0_150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34" name="Google Shape;1534;g3887eb0210e_0_15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g3887eb0210e_0_150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1536" name="Google Shape;1536;g3887eb0210e_0_150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37" name="Google Shape;1537;g3887eb0210e_0_150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38" name="Google Shape;1538;g3887eb0210e_0_15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6273800"/>
            <a:ext cx="15900401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Google Shape;1543;g3887eb0210e_0_1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g3887eb0210e_0_1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g3887eb0210e_0_15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g3887eb0210e_0_152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47" name="Google Shape;1547;g3887eb0210e_0_15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g3887eb0210e_0_152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49" name="Google Shape;1549;g3887eb0210e_0_152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50" name="Google Shape;1550;g3887eb0210e_0_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2400" y="4711700"/>
            <a:ext cx="3746500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g3887eb0210e_0_152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g3887eb0210e_0_1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g3887eb0210e_0_1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g3887eb0210e_0_15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g3887eb0210e_0_153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60" name="Google Shape;1560;g3887eb0210e_0_1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g3887eb0210e_0_153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1562" name="Google Shape;1562;g3887eb0210e_0_153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63" name="Google Shape;1563;g3887eb0210e_0_153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64" name="Google Shape;1564;g3887eb0210e_0_1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3000" y="4851400"/>
            <a:ext cx="9397999" cy="63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g3887eb0210e_0_1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g3887eb0210e_0_1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g3887eb0210e_0_15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g3887eb0210e_0_154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73" name="Google Shape;1573;g3887eb0210e_0_1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g3887eb0210e_0_154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75" name="Google Shape;1575;g3887eb0210e_0_154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76" name="Google Shape;1576;g3887eb0210e_0_15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4400" y="4775200"/>
            <a:ext cx="4762500" cy="680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7" name="Google Shape;1577;g3887eb0210e_0_1545"/>
          <p:cNvGraphicFramePr/>
          <p:nvPr/>
        </p:nvGraphicFramePr>
        <p:xfrm>
          <a:off x="13398500" y="53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116375"/>
              </a:tblGrid>
              <a:tr h="578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78" name="Google Shape;1578;g3887eb0210e_0_154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g3887eb0210e_0_1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g3887eb0210e_0_1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g3887eb0210e_0_15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g3887eb0210e_0_155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587" name="Google Shape;1587;g3887eb0210e_0_1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g3887eb0210e_0_155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589" name="Google Shape;1589;g3887eb0210e_0_155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590" name="Google Shape;1590;g3887eb0210e_0_15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86700" y="4851400"/>
            <a:ext cx="8610600" cy="65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g3887eb0210e_0_155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g3887eb0210e_0_1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g3887eb0210e_0_1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g3887eb0210e_0_1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g3887eb0210e_0_157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pic>
        <p:nvPicPr>
          <p:cNvPr id="1600" name="Google Shape;1600;g3887eb0210e_0_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g3887eb0210e_0_157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/>
          </a:p>
        </p:txBody>
      </p:sp>
      <p:sp>
        <p:nvSpPr>
          <p:cNvPr id="1602" name="Google Shape;1602;g3887eb0210e_0_157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/>
          </a:p>
        </p:txBody>
      </p:sp>
      <p:pic>
        <p:nvPicPr>
          <p:cNvPr id="1603" name="Google Shape;1603;g3887eb0210e_0_15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7700" y="4737100"/>
            <a:ext cx="5295900" cy="688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4" name="Google Shape;1604;g3887eb0210e_0_1570"/>
          <p:cNvGraphicFramePr/>
          <p:nvPr/>
        </p:nvGraphicFramePr>
        <p:xfrm>
          <a:off x="13487400" y="53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{B7E58729-A286-4A0F-9465-196EDE4621EC}</a:tableStyleId>
              </a:tblPr>
              <a:tblGrid>
                <a:gridCol w="1343650"/>
              </a:tblGrid>
              <a:tr h="587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05" name="Google Shape;1605;g3887eb0210e_0_157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